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9" r:id="rId3"/>
    <p:sldId id="260" r:id="rId4"/>
    <p:sldId id="261" r:id="rId5"/>
    <p:sldId id="262" r:id="rId6"/>
    <p:sldId id="263" r:id="rId7"/>
    <p:sldId id="265" r:id="rId8"/>
    <p:sldId id="266" r:id="rId9"/>
    <p:sldId id="267" r:id="rId10"/>
    <p:sldId id="268" r:id="rId11"/>
    <p:sldId id="269"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A7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E3D242-7FAC-4AFA-85AA-6BBB22EFB86E}" v="233" dt="2020-05-30T11:39:05.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91" autoAdjust="0"/>
    <p:restoredTop sz="94660"/>
  </p:normalViewPr>
  <p:slideViewPr>
    <p:cSldViewPr snapToGrid="0">
      <p:cViewPr varScale="1">
        <p:scale>
          <a:sx n="81" d="100"/>
          <a:sy n="81" d="100"/>
        </p:scale>
        <p:origin x="43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Clementson" userId="4463998aa49bd77e" providerId="LiveId" clId="{71E3D242-7FAC-4AFA-85AA-6BBB22EFB86E}"/>
    <pc:docChg chg="undo custSel mod addSld delSld modSld sldOrd">
      <pc:chgData name="Rachel Clementson" userId="4463998aa49bd77e" providerId="LiveId" clId="{71E3D242-7FAC-4AFA-85AA-6BBB22EFB86E}" dt="2020-05-30T11:42:01.857" v="1079" actId="26606"/>
      <pc:docMkLst>
        <pc:docMk/>
      </pc:docMkLst>
      <pc:sldChg chg="addSp delSp modSp mod setBg">
        <pc:chgData name="Rachel Clementson" userId="4463998aa49bd77e" providerId="LiveId" clId="{71E3D242-7FAC-4AFA-85AA-6BBB22EFB86E}" dt="2020-05-30T11:41:43.195" v="1077" actId="26606"/>
        <pc:sldMkLst>
          <pc:docMk/>
          <pc:sldMk cId="3375269016" sldId="259"/>
        </pc:sldMkLst>
        <pc:spChg chg="mod">
          <ac:chgData name="Rachel Clementson" userId="4463998aa49bd77e" providerId="LiveId" clId="{71E3D242-7FAC-4AFA-85AA-6BBB22EFB86E}" dt="2020-05-30T11:41:43.195" v="1077" actId="26606"/>
          <ac:spMkLst>
            <pc:docMk/>
            <pc:sldMk cId="3375269016" sldId="259"/>
            <ac:spMk id="2" creationId="{F1C11FA5-5F2B-4D06-9715-6A6297028FD3}"/>
          </ac:spMkLst>
        </pc:spChg>
        <pc:spChg chg="add del mod">
          <ac:chgData name="Rachel Clementson" userId="4463998aa49bd77e" providerId="LiveId" clId="{71E3D242-7FAC-4AFA-85AA-6BBB22EFB86E}" dt="2020-05-30T11:41:43.195" v="1077" actId="26606"/>
          <ac:spMkLst>
            <pc:docMk/>
            <pc:sldMk cId="3375269016" sldId="259"/>
            <ac:spMk id="3" creationId="{4D9A8EA4-7158-4933-8D07-88CBF3D52E01}"/>
          </ac:spMkLst>
        </pc:spChg>
        <pc:spChg chg="add del">
          <ac:chgData name="Rachel Clementson" userId="4463998aa49bd77e" providerId="LiveId" clId="{71E3D242-7FAC-4AFA-85AA-6BBB22EFB86E}" dt="2020-05-30T11:41:43.195" v="1077" actId="26606"/>
          <ac:spMkLst>
            <pc:docMk/>
            <pc:sldMk cId="3375269016" sldId="259"/>
            <ac:spMk id="9" creationId="{13B7BB51-92B8-4089-8DAB-1202A4D1C6A3}"/>
          </ac:spMkLst>
        </pc:spChg>
        <pc:spChg chg="add del">
          <ac:chgData name="Rachel Clementson" userId="4463998aa49bd77e" providerId="LiveId" clId="{71E3D242-7FAC-4AFA-85AA-6BBB22EFB86E}" dt="2020-05-30T11:41:43.195" v="1077" actId="26606"/>
          <ac:spMkLst>
            <pc:docMk/>
            <pc:sldMk cId="3375269016" sldId="259"/>
            <ac:spMk id="11" creationId="{78FD1E94-B12F-434F-8027-5DBEAC55A132}"/>
          </ac:spMkLst>
        </pc:spChg>
        <pc:spChg chg="add del">
          <ac:chgData name="Rachel Clementson" userId="4463998aa49bd77e" providerId="LiveId" clId="{71E3D242-7FAC-4AFA-85AA-6BBB22EFB86E}" dt="2020-05-30T11:41:43.195" v="1077" actId="26606"/>
          <ac:spMkLst>
            <pc:docMk/>
            <pc:sldMk cId="3375269016" sldId="259"/>
            <ac:spMk id="13" creationId="{1BC8109F-B452-45EE-8BB3-65433C039601}"/>
          </ac:spMkLst>
        </pc:spChg>
        <pc:graphicFrameChg chg="add del">
          <ac:chgData name="Rachel Clementson" userId="4463998aa49bd77e" providerId="LiveId" clId="{71E3D242-7FAC-4AFA-85AA-6BBB22EFB86E}" dt="2020-05-30T11:41:43.195" v="1077" actId="26606"/>
          <ac:graphicFrameMkLst>
            <pc:docMk/>
            <pc:sldMk cId="3375269016" sldId="259"/>
            <ac:graphicFrameMk id="5" creationId="{DF4A95A9-01CC-48AB-B602-C7CB903F6CF1}"/>
          </ac:graphicFrameMkLst>
        </pc:graphicFrameChg>
      </pc:sldChg>
      <pc:sldChg chg="modSp mod">
        <pc:chgData name="Rachel Clementson" userId="4463998aa49bd77e" providerId="LiveId" clId="{71E3D242-7FAC-4AFA-85AA-6BBB22EFB86E}" dt="2020-05-30T11:35:16.491" v="1044" actId="20577"/>
        <pc:sldMkLst>
          <pc:docMk/>
          <pc:sldMk cId="773742696" sldId="265"/>
        </pc:sldMkLst>
        <pc:spChg chg="mod">
          <ac:chgData name="Rachel Clementson" userId="4463998aa49bd77e" providerId="LiveId" clId="{71E3D242-7FAC-4AFA-85AA-6BBB22EFB86E}" dt="2020-05-30T11:35:16.491" v="1044" actId="20577"/>
          <ac:spMkLst>
            <pc:docMk/>
            <pc:sldMk cId="773742696" sldId="265"/>
            <ac:spMk id="3" creationId="{4D9A8EA4-7158-4933-8D07-88CBF3D52E01}"/>
          </ac:spMkLst>
        </pc:spChg>
      </pc:sldChg>
      <pc:sldChg chg="addSp delSp modSp mod setBg">
        <pc:chgData name="Rachel Clementson" userId="4463998aa49bd77e" providerId="LiveId" clId="{71E3D242-7FAC-4AFA-85AA-6BBB22EFB86E}" dt="2020-05-30T11:42:01.857" v="1079" actId="26606"/>
        <pc:sldMkLst>
          <pc:docMk/>
          <pc:sldMk cId="2988978997" sldId="266"/>
        </pc:sldMkLst>
        <pc:spChg chg="mod">
          <ac:chgData name="Rachel Clementson" userId="4463998aa49bd77e" providerId="LiveId" clId="{71E3D242-7FAC-4AFA-85AA-6BBB22EFB86E}" dt="2020-05-30T11:42:01.857" v="1079" actId="26606"/>
          <ac:spMkLst>
            <pc:docMk/>
            <pc:sldMk cId="2988978997" sldId="266"/>
            <ac:spMk id="2" creationId="{F1C11FA5-5F2B-4D06-9715-6A6297028FD3}"/>
          </ac:spMkLst>
        </pc:spChg>
        <pc:spChg chg="mod">
          <ac:chgData name="Rachel Clementson" userId="4463998aa49bd77e" providerId="LiveId" clId="{71E3D242-7FAC-4AFA-85AA-6BBB22EFB86E}" dt="2020-05-30T11:42:01.857" v="1079" actId="26606"/>
          <ac:spMkLst>
            <pc:docMk/>
            <pc:sldMk cId="2988978997" sldId="266"/>
            <ac:spMk id="3" creationId="{4D9A8EA4-7158-4933-8D07-88CBF3D52E01}"/>
          </ac:spMkLst>
        </pc:spChg>
        <pc:spChg chg="add del">
          <ac:chgData name="Rachel Clementson" userId="4463998aa49bd77e" providerId="LiveId" clId="{71E3D242-7FAC-4AFA-85AA-6BBB22EFB86E}" dt="2020-05-30T11:42:01.857" v="1079" actId="26606"/>
          <ac:spMkLst>
            <pc:docMk/>
            <pc:sldMk cId="2988978997" sldId="266"/>
            <ac:spMk id="8" creationId="{13B7BB51-92B8-4089-8DAB-1202A4D1C6A3}"/>
          </ac:spMkLst>
        </pc:spChg>
        <pc:spChg chg="add del">
          <ac:chgData name="Rachel Clementson" userId="4463998aa49bd77e" providerId="LiveId" clId="{71E3D242-7FAC-4AFA-85AA-6BBB22EFB86E}" dt="2020-05-30T11:42:01.857" v="1079" actId="26606"/>
          <ac:spMkLst>
            <pc:docMk/>
            <pc:sldMk cId="2988978997" sldId="266"/>
            <ac:spMk id="10" creationId="{17718681-A12E-49D6-9925-DD7C68176D61}"/>
          </ac:spMkLst>
        </pc:spChg>
        <pc:spChg chg="add del">
          <ac:chgData name="Rachel Clementson" userId="4463998aa49bd77e" providerId="LiveId" clId="{71E3D242-7FAC-4AFA-85AA-6BBB22EFB86E}" dt="2020-05-30T11:42:01.857" v="1079" actId="26606"/>
          <ac:spMkLst>
            <pc:docMk/>
            <pc:sldMk cId="2988978997" sldId="266"/>
            <ac:spMk id="12" creationId="{FBD77573-9EF2-4C35-8285-A1CF6FBB0EA5}"/>
          </ac:spMkLst>
        </pc:spChg>
      </pc:sldChg>
      <pc:sldChg chg="modSp mod">
        <pc:chgData name="Rachel Clementson" userId="4463998aa49bd77e" providerId="LiveId" clId="{71E3D242-7FAC-4AFA-85AA-6BBB22EFB86E}" dt="2020-05-30T11:36:58.711" v="1053" actId="20577"/>
        <pc:sldMkLst>
          <pc:docMk/>
          <pc:sldMk cId="2723916635" sldId="268"/>
        </pc:sldMkLst>
        <pc:spChg chg="mod">
          <ac:chgData name="Rachel Clementson" userId="4463998aa49bd77e" providerId="LiveId" clId="{71E3D242-7FAC-4AFA-85AA-6BBB22EFB86E}" dt="2020-05-30T11:36:58.711" v="1053" actId="20577"/>
          <ac:spMkLst>
            <pc:docMk/>
            <pc:sldMk cId="2723916635" sldId="268"/>
            <ac:spMk id="3" creationId="{4D9A8EA4-7158-4933-8D07-88CBF3D52E01}"/>
          </ac:spMkLst>
        </pc:spChg>
      </pc:sldChg>
      <pc:sldChg chg="modSp mod">
        <pc:chgData name="Rachel Clementson" userId="4463998aa49bd77e" providerId="LiveId" clId="{71E3D242-7FAC-4AFA-85AA-6BBB22EFB86E}" dt="2020-05-30T11:37:48.802" v="1070" actId="20577"/>
        <pc:sldMkLst>
          <pc:docMk/>
          <pc:sldMk cId="867267397" sldId="269"/>
        </pc:sldMkLst>
        <pc:spChg chg="mod">
          <ac:chgData name="Rachel Clementson" userId="4463998aa49bd77e" providerId="LiveId" clId="{71E3D242-7FAC-4AFA-85AA-6BBB22EFB86E}" dt="2020-05-30T11:37:48.802" v="1070" actId="20577"/>
          <ac:spMkLst>
            <pc:docMk/>
            <pc:sldMk cId="867267397" sldId="269"/>
            <ac:spMk id="3" creationId="{4D9A8EA4-7158-4933-8D07-88CBF3D52E01}"/>
          </ac:spMkLst>
        </pc:spChg>
      </pc:sldChg>
      <pc:sldChg chg="modSp mod">
        <pc:chgData name="Rachel Clementson" userId="4463998aa49bd77e" providerId="LiveId" clId="{71E3D242-7FAC-4AFA-85AA-6BBB22EFB86E}" dt="2020-05-30T11:38:22.440" v="1074" actId="20577"/>
        <pc:sldMkLst>
          <pc:docMk/>
          <pc:sldMk cId="1524103640" sldId="270"/>
        </pc:sldMkLst>
        <pc:spChg chg="mod">
          <ac:chgData name="Rachel Clementson" userId="4463998aa49bd77e" providerId="LiveId" clId="{71E3D242-7FAC-4AFA-85AA-6BBB22EFB86E}" dt="2020-05-30T11:38:22.440" v="1074" actId="20577"/>
          <ac:spMkLst>
            <pc:docMk/>
            <pc:sldMk cId="1524103640" sldId="270"/>
            <ac:spMk id="3" creationId="{4D9A8EA4-7158-4933-8D07-88CBF3D52E01}"/>
          </ac:spMkLst>
        </pc:spChg>
      </pc:sldChg>
      <pc:sldChg chg="modSp del mod">
        <pc:chgData name="Rachel Clementson" userId="4463998aa49bd77e" providerId="LiveId" clId="{71E3D242-7FAC-4AFA-85AA-6BBB22EFB86E}" dt="2020-05-30T09:56:44.165" v="122" actId="47"/>
        <pc:sldMkLst>
          <pc:docMk/>
          <pc:sldMk cId="2412956086" sldId="271"/>
        </pc:sldMkLst>
        <pc:spChg chg="mod">
          <ac:chgData name="Rachel Clementson" userId="4463998aa49bd77e" providerId="LiveId" clId="{71E3D242-7FAC-4AFA-85AA-6BBB22EFB86E}" dt="2020-05-30T09:56:39.879" v="121" actId="20577"/>
          <ac:spMkLst>
            <pc:docMk/>
            <pc:sldMk cId="2412956086" sldId="271"/>
            <ac:spMk id="3" creationId="{4D9A8EA4-7158-4933-8D07-88CBF3D52E01}"/>
          </ac:spMkLst>
        </pc:spChg>
      </pc:sldChg>
      <pc:sldChg chg="modSp add mod ord">
        <pc:chgData name="Rachel Clementson" userId="4463998aa49bd77e" providerId="LiveId" clId="{71E3D242-7FAC-4AFA-85AA-6BBB22EFB86E}" dt="2020-05-30T10:26:04.680" v="649" actId="20577"/>
        <pc:sldMkLst>
          <pc:docMk/>
          <pc:sldMk cId="2881941688" sldId="271"/>
        </pc:sldMkLst>
        <pc:spChg chg="mod">
          <ac:chgData name="Rachel Clementson" userId="4463998aa49bd77e" providerId="LiveId" clId="{71E3D242-7FAC-4AFA-85AA-6BBB22EFB86E}" dt="2020-05-30T09:58:38.079" v="139" actId="20577"/>
          <ac:spMkLst>
            <pc:docMk/>
            <pc:sldMk cId="2881941688" sldId="271"/>
            <ac:spMk id="2" creationId="{F1C11FA5-5F2B-4D06-9715-6A6297028FD3}"/>
          </ac:spMkLst>
        </pc:spChg>
        <pc:spChg chg="mod">
          <ac:chgData name="Rachel Clementson" userId="4463998aa49bd77e" providerId="LiveId" clId="{71E3D242-7FAC-4AFA-85AA-6BBB22EFB86E}" dt="2020-05-30T10:26:04.680" v="649" actId="20577"/>
          <ac:spMkLst>
            <pc:docMk/>
            <pc:sldMk cId="2881941688" sldId="271"/>
            <ac:spMk id="3" creationId="{4D9A8EA4-7158-4933-8D07-88CBF3D52E01}"/>
          </ac:spMkLst>
        </pc:spChg>
      </pc:sldChg>
      <pc:sldChg chg="addSp delSp modSp add mod setBg">
        <pc:chgData name="Rachel Clementson" userId="4463998aa49bd77e" providerId="LiveId" clId="{71E3D242-7FAC-4AFA-85AA-6BBB22EFB86E}" dt="2020-05-30T11:39:05.425" v="1075" actId="20577"/>
        <pc:sldMkLst>
          <pc:docMk/>
          <pc:sldMk cId="2886174631" sldId="272"/>
        </pc:sldMkLst>
        <pc:spChg chg="mod">
          <ac:chgData name="Rachel Clementson" userId="4463998aa49bd77e" providerId="LiveId" clId="{71E3D242-7FAC-4AFA-85AA-6BBB22EFB86E}" dt="2020-05-30T10:30:59.053" v="796" actId="122"/>
          <ac:spMkLst>
            <pc:docMk/>
            <pc:sldMk cId="2886174631" sldId="272"/>
            <ac:spMk id="2" creationId="{F1C11FA5-5F2B-4D06-9715-6A6297028FD3}"/>
          </ac:spMkLst>
        </pc:spChg>
        <pc:spChg chg="del mod">
          <ac:chgData name="Rachel Clementson" userId="4463998aa49bd77e" providerId="LiveId" clId="{71E3D242-7FAC-4AFA-85AA-6BBB22EFB86E}" dt="2020-05-30T10:30:31.946" v="794" actId="26606"/>
          <ac:spMkLst>
            <pc:docMk/>
            <pc:sldMk cId="2886174631" sldId="272"/>
            <ac:spMk id="3" creationId="{4D9A8EA4-7158-4933-8D07-88CBF3D52E01}"/>
          </ac:spMkLst>
        </pc:spChg>
        <pc:spChg chg="add">
          <ac:chgData name="Rachel Clementson" userId="4463998aa49bd77e" providerId="LiveId" clId="{71E3D242-7FAC-4AFA-85AA-6BBB22EFB86E}" dt="2020-05-30T10:30:31.946" v="794" actId="26606"/>
          <ac:spMkLst>
            <pc:docMk/>
            <pc:sldMk cId="2886174631" sldId="272"/>
            <ac:spMk id="9" creationId="{13B7BB51-92B8-4089-8DAB-1202A4D1C6A3}"/>
          </ac:spMkLst>
        </pc:spChg>
        <pc:spChg chg="add">
          <ac:chgData name="Rachel Clementson" userId="4463998aa49bd77e" providerId="LiveId" clId="{71E3D242-7FAC-4AFA-85AA-6BBB22EFB86E}" dt="2020-05-30T10:30:31.946" v="794" actId="26606"/>
          <ac:spMkLst>
            <pc:docMk/>
            <pc:sldMk cId="2886174631" sldId="272"/>
            <ac:spMk id="11" creationId="{08953E74-D241-4DDF-8508-F0365EA13A92}"/>
          </ac:spMkLst>
        </pc:spChg>
        <pc:spChg chg="add">
          <ac:chgData name="Rachel Clementson" userId="4463998aa49bd77e" providerId="LiveId" clId="{71E3D242-7FAC-4AFA-85AA-6BBB22EFB86E}" dt="2020-05-30T10:30:31.946" v="794" actId="26606"/>
          <ac:spMkLst>
            <pc:docMk/>
            <pc:sldMk cId="2886174631" sldId="272"/>
            <ac:spMk id="13" creationId="{5C3C901A-B2F4-4A3C-BCDD-7C8D587ECA2E}"/>
          </ac:spMkLst>
        </pc:spChg>
        <pc:graphicFrameChg chg="add mod">
          <ac:chgData name="Rachel Clementson" userId="4463998aa49bd77e" providerId="LiveId" clId="{71E3D242-7FAC-4AFA-85AA-6BBB22EFB86E}" dt="2020-05-30T11:39:05.425" v="1075" actId="20577"/>
          <ac:graphicFrameMkLst>
            <pc:docMk/>
            <pc:sldMk cId="2886174631" sldId="272"/>
            <ac:graphicFrameMk id="5" creationId="{85ADC78F-CA5E-4DC8-B64B-C5243E259837}"/>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570D5A-3292-455E-8935-6F385A3591E0}"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B7D3B556-4D7A-492D-B417-F8EBB3D1D3D9}">
      <dgm:prSet/>
      <dgm:spPr/>
      <dgm:t>
        <a:bodyPr/>
        <a:lstStyle/>
        <a:p>
          <a:pPr>
            <a:defRPr cap="all"/>
          </a:pPr>
          <a:r>
            <a:rPr lang="en-US" dirty="0">
              <a:solidFill>
                <a:schemeClr val="tx1">
                  <a:lumMod val="95000"/>
                  <a:lumOff val="5000"/>
                </a:schemeClr>
              </a:solidFill>
            </a:rPr>
            <a:t>potatoes</a:t>
          </a:r>
        </a:p>
      </dgm:t>
    </dgm:pt>
    <dgm:pt modelId="{0811C4E1-2C98-4F43-881A-3B8316742B2C}" type="parTrans" cxnId="{26DC0FB7-5D55-4BD3-B546-F5211CF5067C}">
      <dgm:prSet/>
      <dgm:spPr/>
      <dgm:t>
        <a:bodyPr/>
        <a:lstStyle/>
        <a:p>
          <a:endParaRPr lang="en-US"/>
        </a:p>
      </dgm:t>
    </dgm:pt>
    <dgm:pt modelId="{BBD2C1B6-938F-4BFF-8843-9A91EDCBFA51}" type="sibTrans" cxnId="{26DC0FB7-5D55-4BD3-B546-F5211CF5067C}">
      <dgm:prSet/>
      <dgm:spPr/>
      <dgm:t>
        <a:bodyPr/>
        <a:lstStyle/>
        <a:p>
          <a:endParaRPr lang="en-US"/>
        </a:p>
      </dgm:t>
    </dgm:pt>
    <dgm:pt modelId="{84767291-5710-418C-A7AC-82EC5C50AFAC}">
      <dgm:prSet/>
      <dgm:spPr/>
      <dgm:t>
        <a:bodyPr/>
        <a:lstStyle/>
        <a:p>
          <a:pPr>
            <a:defRPr cap="all"/>
          </a:pPr>
          <a:r>
            <a:rPr lang="en-US" dirty="0">
              <a:solidFill>
                <a:schemeClr val="tx1">
                  <a:lumMod val="95000"/>
                  <a:lumOff val="5000"/>
                </a:schemeClr>
              </a:solidFill>
            </a:rPr>
            <a:t>TEA</a:t>
          </a:r>
        </a:p>
      </dgm:t>
    </dgm:pt>
    <dgm:pt modelId="{3F421CB2-1AFB-4C21-83C7-79B9556E2261}" type="parTrans" cxnId="{6C034330-BE35-4929-9D1F-6B67A08F4739}">
      <dgm:prSet/>
      <dgm:spPr/>
      <dgm:t>
        <a:bodyPr/>
        <a:lstStyle/>
        <a:p>
          <a:endParaRPr lang="en-US"/>
        </a:p>
      </dgm:t>
    </dgm:pt>
    <dgm:pt modelId="{9A420852-6B8F-4D41-9ECD-BFCE0714BD1C}" type="sibTrans" cxnId="{6C034330-BE35-4929-9D1F-6B67A08F4739}">
      <dgm:prSet/>
      <dgm:spPr/>
      <dgm:t>
        <a:bodyPr/>
        <a:lstStyle/>
        <a:p>
          <a:endParaRPr lang="en-US"/>
        </a:p>
      </dgm:t>
    </dgm:pt>
    <dgm:pt modelId="{7030E5AB-18A1-4690-8563-7C06D7CEBEBF}">
      <dgm:prSet/>
      <dgm:spPr/>
      <dgm:t>
        <a:bodyPr/>
        <a:lstStyle/>
        <a:p>
          <a:pPr>
            <a:defRPr cap="all"/>
          </a:pPr>
          <a:r>
            <a:rPr lang="en-GB" dirty="0">
              <a:solidFill>
                <a:schemeClr val="tx1">
                  <a:lumMod val="95000"/>
                  <a:lumOff val="5000"/>
                </a:schemeClr>
              </a:solidFill>
            </a:rPr>
            <a:t>Beans</a:t>
          </a:r>
          <a:endParaRPr lang="en-US" dirty="0">
            <a:solidFill>
              <a:schemeClr val="tx1">
                <a:lumMod val="95000"/>
                <a:lumOff val="5000"/>
              </a:schemeClr>
            </a:solidFill>
          </a:endParaRPr>
        </a:p>
      </dgm:t>
    </dgm:pt>
    <dgm:pt modelId="{6272AF67-17C1-4D80-9C9D-8C1C06EFFB8A}" type="parTrans" cxnId="{B2662F59-453B-4D0B-9308-A0DF7A39F982}">
      <dgm:prSet/>
      <dgm:spPr/>
      <dgm:t>
        <a:bodyPr/>
        <a:lstStyle/>
        <a:p>
          <a:endParaRPr lang="en-US"/>
        </a:p>
      </dgm:t>
    </dgm:pt>
    <dgm:pt modelId="{E6E21DB8-708A-4CD4-B20C-AB01E4B6E3F1}" type="sibTrans" cxnId="{B2662F59-453B-4D0B-9308-A0DF7A39F982}">
      <dgm:prSet/>
      <dgm:spPr/>
      <dgm:t>
        <a:bodyPr/>
        <a:lstStyle/>
        <a:p>
          <a:endParaRPr lang="en-US"/>
        </a:p>
      </dgm:t>
    </dgm:pt>
    <dgm:pt modelId="{BA196800-C341-437C-8541-228EE09E633D}">
      <dgm:prSet/>
      <dgm:spPr/>
      <dgm:t>
        <a:bodyPr/>
        <a:lstStyle/>
        <a:p>
          <a:pPr>
            <a:defRPr cap="all"/>
          </a:pPr>
          <a:r>
            <a:rPr lang="en-GB" dirty="0">
              <a:solidFill>
                <a:schemeClr val="tx1">
                  <a:lumMod val="95000"/>
                  <a:lumOff val="5000"/>
                </a:schemeClr>
              </a:solidFill>
            </a:rPr>
            <a:t>bread</a:t>
          </a:r>
          <a:endParaRPr lang="en-US" dirty="0">
            <a:solidFill>
              <a:schemeClr val="tx1">
                <a:lumMod val="95000"/>
                <a:lumOff val="5000"/>
              </a:schemeClr>
            </a:solidFill>
          </a:endParaRPr>
        </a:p>
      </dgm:t>
    </dgm:pt>
    <dgm:pt modelId="{2C7E216F-BB48-4C6E-B9BD-8EDF76CCA1A4}" type="parTrans" cxnId="{D85A7512-0294-4243-BD56-81CD3BE333F0}">
      <dgm:prSet/>
      <dgm:spPr/>
      <dgm:t>
        <a:bodyPr/>
        <a:lstStyle/>
        <a:p>
          <a:endParaRPr lang="en-US"/>
        </a:p>
      </dgm:t>
    </dgm:pt>
    <dgm:pt modelId="{529C4E84-94AF-4F82-8C06-20591735F020}" type="sibTrans" cxnId="{D85A7512-0294-4243-BD56-81CD3BE333F0}">
      <dgm:prSet/>
      <dgm:spPr/>
      <dgm:t>
        <a:bodyPr/>
        <a:lstStyle/>
        <a:p>
          <a:endParaRPr lang="en-US"/>
        </a:p>
      </dgm:t>
    </dgm:pt>
    <dgm:pt modelId="{A14013FF-744C-4806-891A-B7D6E17DFF55}" type="pres">
      <dgm:prSet presAssocID="{19570D5A-3292-455E-8935-6F385A3591E0}" presName="root" presStyleCnt="0">
        <dgm:presLayoutVars>
          <dgm:dir/>
          <dgm:resizeHandles val="exact"/>
        </dgm:presLayoutVars>
      </dgm:prSet>
      <dgm:spPr/>
    </dgm:pt>
    <dgm:pt modelId="{A094E2BC-8148-41E3-9FF0-DAFB6F67F320}" type="pres">
      <dgm:prSet presAssocID="{B7D3B556-4D7A-492D-B417-F8EBB3D1D3D9}" presName="compNode" presStyleCnt="0"/>
      <dgm:spPr/>
    </dgm:pt>
    <dgm:pt modelId="{B5E21B8A-595D-43FE-9211-DAC3410CCC9C}" type="pres">
      <dgm:prSet presAssocID="{B7D3B556-4D7A-492D-B417-F8EBB3D1D3D9}" presName="iconBgRect" presStyleLbl="bgShp" presStyleIdx="0" presStyleCnt="4"/>
      <dgm:spPr>
        <a:solidFill>
          <a:schemeClr val="tx1">
            <a:lumMod val="65000"/>
            <a:lumOff val="35000"/>
          </a:schemeClr>
        </a:solidFill>
      </dgm:spPr>
    </dgm:pt>
    <dgm:pt modelId="{E5E6B0CC-FD66-4010-BB8F-FED912D14A93}" type="pres">
      <dgm:prSet presAssocID="{B7D3B556-4D7A-492D-B417-F8EBB3D1D3D9}" presName="iconRect" presStyleLbl="node1" presStyleIdx="0" presStyleCnt="4" custLinFactNeighborX="-1224" custLinFactNeighborY="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o"/>
        </a:ext>
      </dgm:extLst>
    </dgm:pt>
    <dgm:pt modelId="{21E8993C-F761-4391-B132-52801FBB2599}" type="pres">
      <dgm:prSet presAssocID="{B7D3B556-4D7A-492D-B417-F8EBB3D1D3D9}" presName="spaceRect" presStyleCnt="0"/>
      <dgm:spPr/>
    </dgm:pt>
    <dgm:pt modelId="{20E22279-21C0-494D-8D45-CFD6A64353B1}" type="pres">
      <dgm:prSet presAssocID="{B7D3B556-4D7A-492D-B417-F8EBB3D1D3D9}" presName="textRect" presStyleLbl="revTx" presStyleIdx="0" presStyleCnt="4">
        <dgm:presLayoutVars>
          <dgm:chMax val="1"/>
          <dgm:chPref val="1"/>
        </dgm:presLayoutVars>
      </dgm:prSet>
      <dgm:spPr/>
    </dgm:pt>
    <dgm:pt modelId="{2542377B-81A4-44E5-AA40-A3DF5CFA5F27}" type="pres">
      <dgm:prSet presAssocID="{BBD2C1B6-938F-4BFF-8843-9A91EDCBFA51}" presName="sibTrans" presStyleCnt="0"/>
      <dgm:spPr/>
    </dgm:pt>
    <dgm:pt modelId="{15669644-7E51-4AC8-87F4-EA01945CFF67}" type="pres">
      <dgm:prSet presAssocID="{84767291-5710-418C-A7AC-82EC5C50AFAC}" presName="compNode" presStyleCnt="0"/>
      <dgm:spPr/>
    </dgm:pt>
    <dgm:pt modelId="{7F953B2D-37A3-4232-BC33-9CB98048A315}" type="pres">
      <dgm:prSet presAssocID="{84767291-5710-418C-A7AC-82EC5C50AFAC}" presName="iconBgRect" presStyleLbl="bgShp" presStyleIdx="1" presStyleCnt="4"/>
      <dgm:spPr>
        <a:solidFill>
          <a:schemeClr val="tx1">
            <a:lumMod val="65000"/>
            <a:lumOff val="35000"/>
          </a:schemeClr>
        </a:solidFill>
      </dgm:spPr>
    </dgm:pt>
    <dgm:pt modelId="{627C94B0-278B-4C04-B1B3-15297A905953}" type="pres">
      <dgm:prSet presAssocID="{84767291-5710-418C-A7AC-82EC5C50AFAC}" presName="iconRect" presStyleLbl="node1" presStyleIdx="1" presStyleCnt="4" custLinFactNeighborX="2448" custLinFactNeighborY="-122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
        </a:ext>
      </dgm:extLst>
    </dgm:pt>
    <dgm:pt modelId="{109C9BE5-E476-4980-82B6-F5A06EF521C9}" type="pres">
      <dgm:prSet presAssocID="{84767291-5710-418C-A7AC-82EC5C50AFAC}" presName="spaceRect" presStyleCnt="0"/>
      <dgm:spPr/>
    </dgm:pt>
    <dgm:pt modelId="{F2913C4A-ED46-4D3E-86AC-92A105CB35EC}" type="pres">
      <dgm:prSet presAssocID="{84767291-5710-418C-A7AC-82EC5C50AFAC}" presName="textRect" presStyleLbl="revTx" presStyleIdx="1" presStyleCnt="4">
        <dgm:presLayoutVars>
          <dgm:chMax val="1"/>
          <dgm:chPref val="1"/>
        </dgm:presLayoutVars>
      </dgm:prSet>
      <dgm:spPr/>
    </dgm:pt>
    <dgm:pt modelId="{90BDEEA2-83B7-409A-8432-2E3E57FE3C5A}" type="pres">
      <dgm:prSet presAssocID="{9A420852-6B8F-4D41-9ECD-BFCE0714BD1C}" presName="sibTrans" presStyleCnt="0"/>
      <dgm:spPr/>
    </dgm:pt>
    <dgm:pt modelId="{9376A9E1-A8A7-4312-998E-E5F9E1D2389F}" type="pres">
      <dgm:prSet presAssocID="{7030E5AB-18A1-4690-8563-7C06D7CEBEBF}" presName="compNode" presStyleCnt="0"/>
      <dgm:spPr/>
    </dgm:pt>
    <dgm:pt modelId="{C75D5D43-9B13-455C-A31E-B04FC0BD1769}" type="pres">
      <dgm:prSet presAssocID="{7030E5AB-18A1-4690-8563-7C06D7CEBEBF}" presName="iconBgRect" presStyleLbl="bgShp" presStyleIdx="2" presStyleCnt="4"/>
      <dgm:spPr>
        <a:solidFill>
          <a:schemeClr val="tx1">
            <a:lumMod val="65000"/>
            <a:lumOff val="35000"/>
          </a:schemeClr>
        </a:solidFill>
      </dgm:spPr>
    </dgm:pt>
    <dgm:pt modelId="{CC723200-BFC9-4207-898B-90805B0F363A}" type="pres">
      <dgm:prSet presAssocID="{7030E5AB-18A1-4690-8563-7C06D7CEBEBF}"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offee Beans"/>
        </a:ext>
      </dgm:extLst>
    </dgm:pt>
    <dgm:pt modelId="{0994A9A9-8628-4DB3-8E4A-C5C3E360BBCB}" type="pres">
      <dgm:prSet presAssocID="{7030E5AB-18A1-4690-8563-7C06D7CEBEBF}" presName="spaceRect" presStyleCnt="0"/>
      <dgm:spPr/>
    </dgm:pt>
    <dgm:pt modelId="{A5D6BC8A-FEB5-4A68-A9ED-215DD0C7DF64}" type="pres">
      <dgm:prSet presAssocID="{7030E5AB-18A1-4690-8563-7C06D7CEBEBF}" presName="textRect" presStyleLbl="revTx" presStyleIdx="2" presStyleCnt="4">
        <dgm:presLayoutVars>
          <dgm:chMax val="1"/>
          <dgm:chPref val="1"/>
        </dgm:presLayoutVars>
      </dgm:prSet>
      <dgm:spPr/>
    </dgm:pt>
    <dgm:pt modelId="{6DC889A1-6266-4B95-BC8C-71F6B9551BED}" type="pres">
      <dgm:prSet presAssocID="{E6E21DB8-708A-4CD4-B20C-AB01E4B6E3F1}" presName="sibTrans" presStyleCnt="0"/>
      <dgm:spPr/>
    </dgm:pt>
    <dgm:pt modelId="{CF599AA6-9411-4E23-A165-B2A514F1CBE6}" type="pres">
      <dgm:prSet presAssocID="{BA196800-C341-437C-8541-228EE09E633D}" presName="compNode" presStyleCnt="0"/>
      <dgm:spPr/>
    </dgm:pt>
    <dgm:pt modelId="{AF1471D8-04CA-4105-82EE-F7744AF41474}" type="pres">
      <dgm:prSet presAssocID="{BA196800-C341-437C-8541-228EE09E633D}" presName="iconBgRect" presStyleLbl="bgShp" presStyleIdx="3" presStyleCnt="4"/>
      <dgm:spPr>
        <a:solidFill>
          <a:schemeClr val="tx1">
            <a:lumMod val="65000"/>
            <a:lumOff val="35000"/>
          </a:schemeClr>
        </a:solidFill>
      </dgm:spPr>
    </dgm:pt>
    <dgm:pt modelId="{C5A1F319-4DEF-42C2-BA17-F51BF9E74A41}" type="pres">
      <dgm:prSet presAssocID="{BA196800-C341-437C-8541-228EE09E633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guette"/>
        </a:ext>
      </dgm:extLst>
    </dgm:pt>
    <dgm:pt modelId="{F6FC0E76-028A-4A75-A579-0CD46AFF74F9}" type="pres">
      <dgm:prSet presAssocID="{BA196800-C341-437C-8541-228EE09E633D}" presName="spaceRect" presStyleCnt="0"/>
      <dgm:spPr/>
    </dgm:pt>
    <dgm:pt modelId="{A625AE26-6368-4B78-9F4F-26EA945F1896}" type="pres">
      <dgm:prSet presAssocID="{BA196800-C341-437C-8541-228EE09E633D}" presName="textRect" presStyleLbl="revTx" presStyleIdx="3" presStyleCnt="4">
        <dgm:presLayoutVars>
          <dgm:chMax val="1"/>
          <dgm:chPref val="1"/>
        </dgm:presLayoutVars>
      </dgm:prSet>
      <dgm:spPr/>
    </dgm:pt>
  </dgm:ptLst>
  <dgm:cxnLst>
    <dgm:cxn modelId="{5FDD7F03-87C8-4939-A592-DE12591746F7}" type="presOf" srcId="{84767291-5710-418C-A7AC-82EC5C50AFAC}" destId="{F2913C4A-ED46-4D3E-86AC-92A105CB35EC}" srcOrd="0" destOrd="0" presId="urn:microsoft.com/office/officeart/2018/5/layout/IconCircleLabelList"/>
    <dgm:cxn modelId="{3352A409-B202-4331-BE19-7D30A9E4451F}" type="presOf" srcId="{BA196800-C341-437C-8541-228EE09E633D}" destId="{A625AE26-6368-4B78-9F4F-26EA945F1896}" srcOrd="0" destOrd="0" presId="urn:microsoft.com/office/officeart/2018/5/layout/IconCircleLabelList"/>
    <dgm:cxn modelId="{D85A7512-0294-4243-BD56-81CD3BE333F0}" srcId="{19570D5A-3292-455E-8935-6F385A3591E0}" destId="{BA196800-C341-437C-8541-228EE09E633D}" srcOrd="3" destOrd="0" parTransId="{2C7E216F-BB48-4C6E-B9BD-8EDF76CCA1A4}" sibTransId="{529C4E84-94AF-4F82-8C06-20591735F020}"/>
    <dgm:cxn modelId="{35087A17-E270-4E3A-9AAA-0920D29A5286}" type="presOf" srcId="{B7D3B556-4D7A-492D-B417-F8EBB3D1D3D9}" destId="{20E22279-21C0-494D-8D45-CFD6A64353B1}" srcOrd="0" destOrd="0" presId="urn:microsoft.com/office/officeart/2018/5/layout/IconCircleLabelList"/>
    <dgm:cxn modelId="{6C034330-BE35-4929-9D1F-6B67A08F4739}" srcId="{19570D5A-3292-455E-8935-6F385A3591E0}" destId="{84767291-5710-418C-A7AC-82EC5C50AFAC}" srcOrd="1" destOrd="0" parTransId="{3F421CB2-1AFB-4C21-83C7-79B9556E2261}" sibTransId="{9A420852-6B8F-4D41-9ECD-BFCE0714BD1C}"/>
    <dgm:cxn modelId="{A082DF6A-9FDB-4157-A631-B1136734CACA}" type="presOf" srcId="{19570D5A-3292-455E-8935-6F385A3591E0}" destId="{A14013FF-744C-4806-891A-B7D6E17DFF55}" srcOrd="0" destOrd="0" presId="urn:microsoft.com/office/officeart/2018/5/layout/IconCircleLabelList"/>
    <dgm:cxn modelId="{B2662F59-453B-4D0B-9308-A0DF7A39F982}" srcId="{19570D5A-3292-455E-8935-6F385A3591E0}" destId="{7030E5AB-18A1-4690-8563-7C06D7CEBEBF}" srcOrd="2" destOrd="0" parTransId="{6272AF67-17C1-4D80-9C9D-8C1C06EFFB8A}" sibTransId="{E6E21DB8-708A-4CD4-B20C-AB01E4B6E3F1}"/>
    <dgm:cxn modelId="{26DC0FB7-5D55-4BD3-B546-F5211CF5067C}" srcId="{19570D5A-3292-455E-8935-6F385A3591E0}" destId="{B7D3B556-4D7A-492D-B417-F8EBB3D1D3D9}" srcOrd="0" destOrd="0" parTransId="{0811C4E1-2C98-4F43-881A-3B8316742B2C}" sibTransId="{BBD2C1B6-938F-4BFF-8843-9A91EDCBFA51}"/>
    <dgm:cxn modelId="{F030BFE7-B0F3-45E8-867A-9B3928B44EA8}" type="presOf" srcId="{7030E5AB-18A1-4690-8563-7C06D7CEBEBF}" destId="{A5D6BC8A-FEB5-4A68-A9ED-215DD0C7DF64}" srcOrd="0" destOrd="0" presId="urn:microsoft.com/office/officeart/2018/5/layout/IconCircleLabelList"/>
    <dgm:cxn modelId="{B5F6D25A-F07C-4DC3-8F32-1A271F111CF3}" type="presParOf" srcId="{A14013FF-744C-4806-891A-B7D6E17DFF55}" destId="{A094E2BC-8148-41E3-9FF0-DAFB6F67F320}" srcOrd="0" destOrd="0" presId="urn:microsoft.com/office/officeart/2018/5/layout/IconCircleLabelList"/>
    <dgm:cxn modelId="{52BA6828-C7BA-4793-9461-56A3C36AEEBC}" type="presParOf" srcId="{A094E2BC-8148-41E3-9FF0-DAFB6F67F320}" destId="{B5E21B8A-595D-43FE-9211-DAC3410CCC9C}" srcOrd="0" destOrd="0" presId="urn:microsoft.com/office/officeart/2018/5/layout/IconCircleLabelList"/>
    <dgm:cxn modelId="{B6E419C7-DA0E-4E84-8E71-9F85F04761FF}" type="presParOf" srcId="{A094E2BC-8148-41E3-9FF0-DAFB6F67F320}" destId="{E5E6B0CC-FD66-4010-BB8F-FED912D14A93}" srcOrd="1" destOrd="0" presId="urn:microsoft.com/office/officeart/2018/5/layout/IconCircleLabelList"/>
    <dgm:cxn modelId="{0B529782-2A00-4B7E-A0BC-F773BB0BCAE7}" type="presParOf" srcId="{A094E2BC-8148-41E3-9FF0-DAFB6F67F320}" destId="{21E8993C-F761-4391-B132-52801FBB2599}" srcOrd="2" destOrd="0" presId="urn:microsoft.com/office/officeart/2018/5/layout/IconCircleLabelList"/>
    <dgm:cxn modelId="{409696A1-163D-44CB-AFE7-8C80AA66190F}" type="presParOf" srcId="{A094E2BC-8148-41E3-9FF0-DAFB6F67F320}" destId="{20E22279-21C0-494D-8D45-CFD6A64353B1}" srcOrd="3" destOrd="0" presId="urn:microsoft.com/office/officeart/2018/5/layout/IconCircleLabelList"/>
    <dgm:cxn modelId="{5766D72F-FF5C-4184-B611-5D14915C02A6}" type="presParOf" srcId="{A14013FF-744C-4806-891A-B7D6E17DFF55}" destId="{2542377B-81A4-44E5-AA40-A3DF5CFA5F27}" srcOrd="1" destOrd="0" presId="urn:microsoft.com/office/officeart/2018/5/layout/IconCircleLabelList"/>
    <dgm:cxn modelId="{715437D7-BCDF-4746-B6A5-9C0D7078EF23}" type="presParOf" srcId="{A14013FF-744C-4806-891A-B7D6E17DFF55}" destId="{15669644-7E51-4AC8-87F4-EA01945CFF67}" srcOrd="2" destOrd="0" presId="urn:microsoft.com/office/officeart/2018/5/layout/IconCircleLabelList"/>
    <dgm:cxn modelId="{D6F23307-4B87-41FC-A733-48DCF57ACFE4}" type="presParOf" srcId="{15669644-7E51-4AC8-87F4-EA01945CFF67}" destId="{7F953B2D-37A3-4232-BC33-9CB98048A315}" srcOrd="0" destOrd="0" presId="urn:microsoft.com/office/officeart/2018/5/layout/IconCircleLabelList"/>
    <dgm:cxn modelId="{AE643596-7B17-48F9-83C1-7616807F5158}" type="presParOf" srcId="{15669644-7E51-4AC8-87F4-EA01945CFF67}" destId="{627C94B0-278B-4C04-B1B3-15297A905953}" srcOrd="1" destOrd="0" presId="urn:microsoft.com/office/officeart/2018/5/layout/IconCircleLabelList"/>
    <dgm:cxn modelId="{D1939FCD-CD47-4B70-8DA6-355216D96909}" type="presParOf" srcId="{15669644-7E51-4AC8-87F4-EA01945CFF67}" destId="{109C9BE5-E476-4980-82B6-F5A06EF521C9}" srcOrd="2" destOrd="0" presId="urn:microsoft.com/office/officeart/2018/5/layout/IconCircleLabelList"/>
    <dgm:cxn modelId="{16341E80-B7AE-4AD4-96E1-CEFEBB7D984B}" type="presParOf" srcId="{15669644-7E51-4AC8-87F4-EA01945CFF67}" destId="{F2913C4A-ED46-4D3E-86AC-92A105CB35EC}" srcOrd="3" destOrd="0" presId="urn:microsoft.com/office/officeart/2018/5/layout/IconCircleLabelList"/>
    <dgm:cxn modelId="{34B624E0-5AC9-404F-8BB4-59F3ADE37C02}" type="presParOf" srcId="{A14013FF-744C-4806-891A-B7D6E17DFF55}" destId="{90BDEEA2-83B7-409A-8432-2E3E57FE3C5A}" srcOrd="3" destOrd="0" presId="urn:microsoft.com/office/officeart/2018/5/layout/IconCircleLabelList"/>
    <dgm:cxn modelId="{BA0ACF95-3D8D-4E28-A140-AFCCEBE0C89E}" type="presParOf" srcId="{A14013FF-744C-4806-891A-B7D6E17DFF55}" destId="{9376A9E1-A8A7-4312-998E-E5F9E1D2389F}" srcOrd="4" destOrd="0" presId="urn:microsoft.com/office/officeart/2018/5/layout/IconCircleLabelList"/>
    <dgm:cxn modelId="{4C6FE996-7DCF-4718-A1EB-B93FBFDEC18E}" type="presParOf" srcId="{9376A9E1-A8A7-4312-998E-E5F9E1D2389F}" destId="{C75D5D43-9B13-455C-A31E-B04FC0BD1769}" srcOrd="0" destOrd="0" presId="urn:microsoft.com/office/officeart/2018/5/layout/IconCircleLabelList"/>
    <dgm:cxn modelId="{B7401AC9-D2E5-430C-A60D-335336CFE642}" type="presParOf" srcId="{9376A9E1-A8A7-4312-998E-E5F9E1D2389F}" destId="{CC723200-BFC9-4207-898B-90805B0F363A}" srcOrd="1" destOrd="0" presId="urn:microsoft.com/office/officeart/2018/5/layout/IconCircleLabelList"/>
    <dgm:cxn modelId="{CD75911F-E00A-4A3E-90FD-E7DB4148BEDD}" type="presParOf" srcId="{9376A9E1-A8A7-4312-998E-E5F9E1D2389F}" destId="{0994A9A9-8628-4DB3-8E4A-C5C3E360BBCB}" srcOrd="2" destOrd="0" presId="urn:microsoft.com/office/officeart/2018/5/layout/IconCircleLabelList"/>
    <dgm:cxn modelId="{2AE74F1A-BA49-431C-B79F-F399924EFE96}" type="presParOf" srcId="{9376A9E1-A8A7-4312-998E-E5F9E1D2389F}" destId="{A5D6BC8A-FEB5-4A68-A9ED-215DD0C7DF64}" srcOrd="3" destOrd="0" presId="urn:microsoft.com/office/officeart/2018/5/layout/IconCircleLabelList"/>
    <dgm:cxn modelId="{4C62F572-3AD0-4152-B4F9-C4A19205E14E}" type="presParOf" srcId="{A14013FF-744C-4806-891A-B7D6E17DFF55}" destId="{6DC889A1-6266-4B95-BC8C-71F6B9551BED}" srcOrd="5" destOrd="0" presId="urn:microsoft.com/office/officeart/2018/5/layout/IconCircleLabelList"/>
    <dgm:cxn modelId="{2CFAF284-3636-43A8-8526-C01563384F30}" type="presParOf" srcId="{A14013FF-744C-4806-891A-B7D6E17DFF55}" destId="{CF599AA6-9411-4E23-A165-B2A514F1CBE6}" srcOrd="6" destOrd="0" presId="urn:microsoft.com/office/officeart/2018/5/layout/IconCircleLabelList"/>
    <dgm:cxn modelId="{0F2CF98D-3B30-4EFD-9E9D-4A374C930354}" type="presParOf" srcId="{CF599AA6-9411-4E23-A165-B2A514F1CBE6}" destId="{AF1471D8-04CA-4105-82EE-F7744AF41474}" srcOrd="0" destOrd="0" presId="urn:microsoft.com/office/officeart/2018/5/layout/IconCircleLabelList"/>
    <dgm:cxn modelId="{CEFBB850-8F6A-40A6-90D3-535911EBFA9D}" type="presParOf" srcId="{CF599AA6-9411-4E23-A165-B2A514F1CBE6}" destId="{C5A1F319-4DEF-42C2-BA17-F51BF9E74A41}" srcOrd="1" destOrd="0" presId="urn:microsoft.com/office/officeart/2018/5/layout/IconCircleLabelList"/>
    <dgm:cxn modelId="{34710D2C-DFA9-433E-A6A9-B12A3822754E}" type="presParOf" srcId="{CF599AA6-9411-4E23-A165-B2A514F1CBE6}" destId="{F6FC0E76-028A-4A75-A579-0CD46AFF74F9}" srcOrd="2" destOrd="0" presId="urn:microsoft.com/office/officeart/2018/5/layout/IconCircleLabelList"/>
    <dgm:cxn modelId="{CF570765-CC3D-4440-A099-4741CA59E8BD}" type="presParOf" srcId="{CF599AA6-9411-4E23-A165-B2A514F1CBE6}" destId="{A625AE26-6368-4B78-9F4F-26EA945F189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080E50-DBE9-40E6-8D2E-D602E67E403A}" type="doc">
      <dgm:prSet loTypeId="urn:microsoft.com/office/officeart/2018/2/layout/IconLabelList" loCatId="icon" qsTypeId="urn:microsoft.com/office/officeart/2005/8/quickstyle/simple1" qsCatId="simple" csTypeId="urn:microsoft.com/office/officeart/2005/8/colors/accent2_2" csCatId="accent2" phldr="1"/>
      <dgm:spPr/>
      <dgm:t>
        <a:bodyPr/>
        <a:lstStyle/>
        <a:p>
          <a:endParaRPr lang="en-US"/>
        </a:p>
      </dgm:t>
    </dgm:pt>
    <dgm:pt modelId="{1B6AC940-36A9-4F9F-8C94-6D1B2086D32B}">
      <dgm:prSet/>
      <dgm:spPr/>
      <dgm:t>
        <a:bodyPr/>
        <a:lstStyle/>
        <a:p>
          <a:pPr>
            <a:lnSpc>
              <a:spcPct val="100000"/>
            </a:lnSpc>
          </a:pPr>
          <a:r>
            <a:rPr lang="en-GB"/>
            <a:t>I hope you enjoyed my presentation, I worked very hard on it.</a:t>
          </a:r>
          <a:endParaRPr lang="en-US"/>
        </a:p>
      </dgm:t>
    </dgm:pt>
    <dgm:pt modelId="{FA12D49E-B734-45D1-89D5-727FE3D72406}" type="parTrans" cxnId="{FE02A391-BA6B-41A0-85DE-947D5707A5FA}">
      <dgm:prSet/>
      <dgm:spPr/>
      <dgm:t>
        <a:bodyPr/>
        <a:lstStyle/>
        <a:p>
          <a:endParaRPr lang="en-US"/>
        </a:p>
      </dgm:t>
    </dgm:pt>
    <dgm:pt modelId="{34DDCE22-93CB-485E-B235-BC282CB30C29}" type="sibTrans" cxnId="{FE02A391-BA6B-41A0-85DE-947D5707A5FA}">
      <dgm:prSet/>
      <dgm:spPr/>
      <dgm:t>
        <a:bodyPr/>
        <a:lstStyle/>
        <a:p>
          <a:endParaRPr lang="en-US"/>
        </a:p>
      </dgm:t>
    </dgm:pt>
    <dgm:pt modelId="{E1D9ED47-E6C0-4BE1-A650-9708550DF2D1}">
      <dgm:prSet/>
      <dgm:spPr/>
      <dgm:t>
        <a:bodyPr/>
        <a:lstStyle/>
        <a:p>
          <a:pPr algn="r">
            <a:lnSpc>
              <a:spcPct val="100000"/>
            </a:lnSpc>
          </a:pPr>
          <a:r>
            <a:rPr lang="en-GB" dirty="0"/>
            <a:t>Thank you for listening/reading my presentation.		</a:t>
          </a:r>
          <a:endParaRPr lang="en-US" dirty="0"/>
        </a:p>
      </dgm:t>
    </dgm:pt>
    <dgm:pt modelId="{D41BBEFE-3EF5-4301-BD45-F2506BF7E12F}" type="parTrans" cxnId="{A150DD66-E84A-4E43-8F6C-D0AD7697F617}">
      <dgm:prSet/>
      <dgm:spPr/>
      <dgm:t>
        <a:bodyPr/>
        <a:lstStyle/>
        <a:p>
          <a:endParaRPr lang="en-US"/>
        </a:p>
      </dgm:t>
    </dgm:pt>
    <dgm:pt modelId="{ADC552A4-2834-4651-8982-B0398A535E70}" type="sibTrans" cxnId="{A150DD66-E84A-4E43-8F6C-D0AD7697F617}">
      <dgm:prSet/>
      <dgm:spPr/>
      <dgm:t>
        <a:bodyPr/>
        <a:lstStyle/>
        <a:p>
          <a:endParaRPr lang="en-US"/>
        </a:p>
      </dgm:t>
    </dgm:pt>
    <dgm:pt modelId="{77780D17-ADB2-4472-AB0B-9DAF7E3BFD0C}" type="pres">
      <dgm:prSet presAssocID="{17080E50-DBE9-40E6-8D2E-D602E67E403A}" presName="root" presStyleCnt="0">
        <dgm:presLayoutVars>
          <dgm:dir/>
          <dgm:resizeHandles val="exact"/>
        </dgm:presLayoutVars>
      </dgm:prSet>
      <dgm:spPr/>
    </dgm:pt>
    <dgm:pt modelId="{B2B8DCDF-0735-4612-8A16-F113C10A806B}" type="pres">
      <dgm:prSet presAssocID="{1B6AC940-36A9-4F9F-8C94-6D1B2086D32B}" presName="compNode" presStyleCnt="0"/>
      <dgm:spPr/>
    </dgm:pt>
    <dgm:pt modelId="{C286392D-2732-4FDD-A0EC-228D4B24395B}" type="pres">
      <dgm:prSet presAssocID="{1B6AC940-36A9-4F9F-8C94-6D1B2086D32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pt>
    <dgm:pt modelId="{F3757EF2-8915-40CA-AA8B-2309F8A12F30}" type="pres">
      <dgm:prSet presAssocID="{1B6AC940-36A9-4F9F-8C94-6D1B2086D32B}" presName="spaceRect" presStyleCnt="0"/>
      <dgm:spPr/>
    </dgm:pt>
    <dgm:pt modelId="{7E96AB8F-3796-4844-B304-FD19DF285B86}" type="pres">
      <dgm:prSet presAssocID="{1B6AC940-36A9-4F9F-8C94-6D1B2086D32B}" presName="textRect" presStyleLbl="revTx" presStyleIdx="0" presStyleCnt="2">
        <dgm:presLayoutVars>
          <dgm:chMax val="1"/>
          <dgm:chPref val="1"/>
        </dgm:presLayoutVars>
      </dgm:prSet>
      <dgm:spPr/>
    </dgm:pt>
    <dgm:pt modelId="{8E5AE9CB-DEBC-4CCF-A041-8E5D0C5710AB}" type="pres">
      <dgm:prSet presAssocID="{34DDCE22-93CB-485E-B235-BC282CB30C29}" presName="sibTrans" presStyleCnt="0"/>
      <dgm:spPr/>
    </dgm:pt>
    <dgm:pt modelId="{77C60CD0-11E1-4832-B283-D3242005891E}" type="pres">
      <dgm:prSet presAssocID="{E1D9ED47-E6C0-4BE1-A650-9708550DF2D1}" presName="compNode" presStyleCnt="0"/>
      <dgm:spPr/>
    </dgm:pt>
    <dgm:pt modelId="{7AB260A5-6800-49F6-BD12-900D7E05D6D9}" type="pres">
      <dgm:prSet presAssocID="{E1D9ED47-E6C0-4BE1-A650-9708550DF2D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5EC82E3B-EB01-440E-BC80-F33AFB8B2FC8}" type="pres">
      <dgm:prSet presAssocID="{E1D9ED47-E6C0-4BE1-A650-9708550DF2D1}" presName="spaceRect" presStyleCnt="0"/>
      <dgm:spPr/>
    </dgm:pt>
    <dgm:pt modelId="{CDEBF5B5-6978-49DC-96A2-39DA4BC51096}" type="pres">
      <dgm:prSet presAssocID="{E1D9ED47-E6C0-4BE1-A650-9708550DF2D1}" presName="textRect" presStyleLbl="revTx" presStyleIdx="1" presStyleCnt="2" custScaleX="93003">
        <dgm:presLayoutVars>
          <dgm:chMax val="1"/>
          <dgm:chPref val="1"/>
        </dgm:presLayoutVars>
      </dgm:prSet>
      <dgm:spPr/>
    </dgm:pt>
  </dgm:ptLst>
  <dgm:cxnLst>
    <dgm:cxn modelId="{C0FDBF1E-5C4A-43E0-B022-110ED3A61F73}" type="presOf" srcId="{17080E50-DBE9-40E6-8D2E-D602E67E403A}" destId="{77780D17-ADB2-4472-AB0B-9DAF7E3BFD0C}" srcOrd="0" destOrd="0" presId="urn:microsoft.com/office/officeart/2018/2/layout/IconLabelList"/>
    <dgm:cxn modelId="{A150DD66-E84A-4E43-8F6C-D0AD7697F617}" srcId="{17080E50-DBE9-40E6-8D2E-D602E67E403A}" destId="{E1D9ED47-E6C0-4BE1-A650-9708550DF2D1}" srcOrd="1" destOrd="0" parTransId="{D41BBEFE-3EF5-4301-BD45-F2506BF7E12F}" sibTransId="{ADC552A4-2834-4651-8982-B0398A535E70}"/>
    <dgm:cxn modelId="{D6231D7A-0F21-40C8-A83C-3414D5325488}" type="presOf" srcId="{E1D9ED47-E6C0-4BE1-A650-9708550DF2D1}" destId="{CDEBF5B5-6978-49DC-96A2-39DA4BC51096}" srcOrd="0" destOrd="0" presId="urn:microsoft.com/office/officeart/2018/2/layout/IconLabelList"/>
    <dgm:cxn modelId="{FE02A391-BA6B-41A0-85DE-947D5707A5FA}" srcId="{17080E50-DBE9-40E6-8D2E-D602E67E403A}" destId="{1B6AC940-36A9-4F9F-8C94-6D1B2086D32B}" srcOrd="0" destOrd="0" parTransId="{FA12D49E-B734-45D1-89D5-727FE3D72406}" sibTransId="{34DDCE22-93CB-485E-B235-BC282CB30C29}"/>
    <dgm:cxn modelId="{BC4A4BB6-D50D-4F2F-8550-2B76FCE875B5}" type="presOf" srcId="{1B6AC940-36A9-4F9F-8C94-6D1B2086D32B}" destId="{7E96AB8F-3796-4844-B304-FD19DF285B86}" srcOrd="0" destOrd="0" presId="urn:microsoft.com/office/officeart/2018/2/layout/IconLabelList"/>
    <dgm:cxn modelId="{7418E8D5-30F6-4D65-AEB6-0685B9D58EEB}" type="presParOf" srcId="{77780D17-ADB2-4472-AB0B-9DAF7E3BFD0C}" destId="{B2B8DCDF-0735-4612-8A16-F113C10A806B}" srcOrd="0" destOrd="0" presId="urn:microsoft.com/office/officeart/2018/2/layout/IconLabelList"/>
    <dgm:cxn modelId="{23E72D1B-FA3E-421C-BF9E-10A289B4F46C}" type="presParOf" srcId="{B2B8DCDF-0735-4612-8A16-F113C10A806B}" destId="{C286392D-2732-4FDD-A0EC-228D4B24395B}" srcOrd="0" destOrd="0" presId="urn:microsoft.com/office/officeart/2018/2/layout/IconLabelList"/>
    <dgm:cxn modelId="{352970E2-874B-4CE0-A1BC-7AF3CB5CEF28}" type="presParOf" srcId="{B2B8DCDF-0735-4612-8A16-F113C10A806B}" destId="{F3757EF2-8915-40CA-AA8B-2309F8A12F30}" srcOrd="1" destOrd="0" presId="urn:microsoft.com/office/officeart/2018/2/layout/IconLabelList"/>
    <dgm:cxn modelId="{787FA58A-049B-494E-A8F9-56FF1447B4D2}" type="presParOf" srcId="{B2B8DCDF-0735-4612-8A16-F113C10A806B}" destId="{7E96AB8F-3796-4844-B304-FD19DF285B86}" srcOrd="2" destOrd="0" presId="urn:microsoft.com/office/officeart/2018/2/layout/IconLabelList"/>
    <dgm:cxn modelId="{8CFA9EAB-1F58-4721-9AB0-ECBE8EE0E711}" type="presParOf" srcId="{77780D17-ADB2-4472-AB0B-9DAF7E3BFD0C}" destId="{8E5AE9CB-DEBC-4CCF-A041-8E5D0C5710AB}" srcOrd="1" destOrd="0" presId="urn:microsoft.com/office/officeart/2018/2/layout/IconLabelList"/>
    <dgm:cxn modelId="{EC35AF94-1231-4018-8DD3-552F43F2F7E6}" type="presParOf" srcId="{77780D17-ADB2-4472-AB0B-9DAF7E3BFD0C}" destId="{77C60CD0-11E1-4832-B283-D3242005891E}" srcOrd="2" destOrd="0" presId="urn:microsoft.com/office/officeart/2018/2/layout/IconLabelList"/>
    <dgm:cxn modelId="{12C52CEB-731B-4DF6-8D7E-EBA74A0D7FD1}" type="presParOf" srcId="{77C60CD0-11E1-4832-B283-D3242005891E}" destId="{7AB260A5-6800-49F6-BD12-900D7E05D6D9}" srcOrd="0" destOrd="0" presId="urn:microsoft.com/office/officeart/2018/2/layout/IconLabelList"/>
    <dgm:cxn modelId="{438951D1-C821-4EAC-BE04-15AAAD5B8639}" type="presParOf" srcId="{77C60CD0-11E1-4832-B283-D3242005891E}" destId="{5EC82E3B-EB01-440E-BC80-F33AFB8B2FC8}" srcOrd="1" destOrd="0" presId="urn:microsoft.com/office/officeart/2018/2/layout/IconLabelList"/>
    <dgm:cxn modelId="{231F136D-9D35-45C6-A26A-2A265644D694}" type="presParOf" srcId="{77C60CD0-11E1-4832-B283-D3242005891E}" destId="{CDEBF5B5-6978-49DC-96A2-39DA4BC5109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21B8A-595D-43FE-9211-DAC3410CCC9C}">
      <dsp:nvSpPr>
        <dsp:cNvPr id="0" name=""/>
        <dsp:cNvSpPr/>
      </dsp:nvSpPr>
      <dsp:spPr>
        <a:xfrm>
          <a:off x="969043" y="901911"/>
          <a:ext cx="1263959" cy="1263959"/>
        </a:xfrm>
        <a:prstGeom prst="ellipse">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dsp:style>
    </dsp:sp>
    <dsp:sp modelId="{E5E6B0CC-FD66-4010-BB8F-FED912D14A93}">
      <dsp:nvSpPr>
        <dsp:cNvPr id="0" name=""/>
        <dsp:cNvSpPr/>
      </dsp:nvSpPr>
      <dsp:spPr>
        <a:xfrm>
          <a:off x="1229534" y="1171280"/>
          <a:ext cx="725222" cy="7252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E22279-21C0-494D-8D45-CFD6A64353B1}">
      <dsp:nvSpPr>
        <dsp:cNvPr id="0" name=""/>
        <dsp:cNvSpPr/>
      </dsp:nvSpPr>
      <dsp:spPr>
        <a:xfrm>
          <a:off x="564990" y="2559563"/>
          <a:ext cx="207206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US" sz="3200" kern="1200" dirty="0">
              <a:solidFill>
                <a:schemeClr val="tx1">
                  <a:lumMod val="95000"/>
                  <a:lumOff val="5000"/>
                </a:schemeClr>
              </a:solidFill>
            </a:rPr>
            <a:t>potatoes</a:t>
          </a:r>
        </a:p>
      </dsp:txBody>
      <dsp:txXfrm>
        <a:off x="564990" y="2559563"/>
        <a:ext cx="2072064" cy="720000"/>
      </dsp:txXfrm>
    </dsp:sp>
    <dsp:sp modelId="{7F953B2D-37A3-4232-BC33-9CB98048A315}">
      <dsp:nvSpPr>
        <dsp:cNvPr id="0" name=""/>
        <dsp:cNvSpPr/>
      </dsp:nvSpPr>
      <dsp:spPr>
        <a:xfrm>
          <a:off x="3403719" y="901911"/>
          <a:ext cx="1263959" cy="1263959"/>
        </a:xfrm>
        <a:prstGeom prst="ellipse">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dsp:style>
    </dsp:sp>
    <dsp:sp modelId="{627C94B0-278B-4C04-B1B3-15297A905953}">
      <dsp:nvSpPr>
        <dsp:cNvPr id="0" name=""/>
        <dsp:cNvSpPr/>
      </dsp:nvSpPr>
      <dsp:spPr>
        <a:xfrm>
          <a:off x="3690841" y="1162403"/>
          <a:ext cx="725222" cy="7252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913C4A-ED46-4D3E-86AC-92A105CB35EC}">
      <dsp:nvSpPr>
        <dsp:cNvPr id="0" name=""/>
        <dsp:cNvSpPr/>
      </dsp:nvSpPr>
      <dsp:spPr>
        <a:xfrm>
          <a:off x="2999666" y="2559563"/>
          <a:ext cx="207206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US" sz="3200" kern="1200" dirty="0">
              <a:solidFill>
                <a:schemeClr val="tx1">
                  <a:lumMod val="95000"/>
                  <a:lumOff val="5000"/>
                </a:schemeClr>
              </a:solidFill>
            </a:rPr>
            <a:t>TEA</a:t>
          </a:r>
        </a:p>
      </dsp:txBody>
      <dsp:txXfrm>
        <a:off x="2999666" y="2559563"/>
        <a:ext cx="2072064" cy="720000"/>
      </dsp:txXfrm>
    </dsp:sp>
    <dsp:sp modelId="{C75D5D43-9B13-455C-A31E-B04FC0BD1769}">
      <dsp:nvSpPr>
        <dsp:cNvPr id="0" name=""/>
        <dsp:cNvSpPr/>
      </dsp:nvSpPr>
      <dsp:spPr>
        <a:xfrm>
          <a:off x="5838395" y="901911"/>
          <a:ext cx="1263959" cy="1263959"/>
        </a:xfrm>
        <a:prstGeom prst="ellipse">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dsp:style>
    </dsp:sp>
    <dsp:sp modelId="{CC723200-BFC9-4207-898B-90805B0F363A}">
      <dsp:nvSpPr>
        <dsp:cNvPr id="0" name=""/>
        <dsp:cNvSpPr/>
      </dsp:nvSpPr>
      <dsp:spPr>
        <a:xfrm>
          <a:off x="6107763" y="1171280"/>
          <a:ext cx="725222" cy="725222"/>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D6BC8A-FEB5-4A68-A9ED-215DD0C7DF64}">
      <dsp:nvSpPr>
        <dsp:cNvPr id="0" name=""/>
        <dsp:cNvSpPr/>
      </dsp:nvSpPr>
      <dsp:spPr>
        <a:xfrm>
          <a:off x="5434342" y="2559563"/>
          <a:ext cx="207206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GB" sz="3200" kern="1200" dirty="0">
              <a:solidFill>
                <a:schemeClr val="tx1">
                  <a:lumMod val="95000"/>
                  <a:lumOff val="5000"/>
                </a:schemeClr>
              </a:solidFill>
            </a:rPr>
            <a:t>Beans</a:t>
          </a:r>
          <a:endParaRPr lang="en-US" sz="3200" kern="1200" dirty="0">
            <a:solidFill>
              <a:schemeClr val="tx1">
                <a:lumMod val="95000"/>
                <a:lumOff val="5000"/>
              </a:schemeClr>
            </a:solidFill>
          </a:endParaRPr>
        </a:p>
      </dsp:txBody>
      <dsp:txXfrm>
        <a:off x="5434342" y="2559563"/>
        <a:ext cx="2072064" cy="720000"/>
      </dsp:txXfrm>
    </dsp:sp>
    <dsp:sp modelId="{AF1471D8-04CA-4105-82EE-F7744AF41474}">
      <dsp:nvSpPr>
        <dsp:cNvPr id="0" name=""/>
        <dsp:cNvSpPr/>
      </dsp:nvSpPr>
      <dsp:spPr>
        <a:xfrm>
          <a:off x="8273071" y="901911"/>
          <a:ext cx="1263959" cy="1263959"/>
        </a:xfrm>
        <a:prstGeom prst="ellipse">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dsp:style>
    </dsp:sp>
    <dsp:sp modelId="{C5A1F319-4DEF-42C2-BA17-F51BF9E74A41}">
      <dsp:nvSpPr>
        <dsp:cNvPr id="0" name=""/>
        <dsp:cNvSpPr/>
      </dsp:nvSpPr>
      <dsp:spPr>
        <a:xfrm>
          <a:off x="8542439" y="1171280"/>
          <a:ext cx="725222" cy="72522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25AE26-6368-4B78-9F4F-26EA945F1896}">
      <dsp:nvSpPr>
        <dsp:cNvPr id="0" name=""/>
        <dsp:cNvSpPr/>
      </dsp:nvSpPr>
      <dsp:spPr>
        <a:xfrm>
          <a:off x="7869018" y="2559563"/>
          <a:ext cx="207206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GB" sz="3200" kern="1200" dirty="0">
              <a:solidFill>
                <a:schemeClr val="tx1">
                  <a:lumMod val="95000"/>
                  <a:lumOff val="5000"/>
                </a:schemeClr>
              </a:solidFill>
            </a:rPr>
            <a:t>bread</a:t>
          </a:r>
          <a:endParaRPr lang="en-US" sz="3200" kern="1200" dirty="0">
            <a:solidFill>
              <a:schemeClr val="tx1">
                <a:lumMod val="95000"/>
                <a:lumOff val="5000"/>
              </a:schemeClr>
            </a:solidFill>
          </a:endParaRPr>
        </a:p>
      </dsp:txBody>
      <dsp:txXfrm>
        <a:off x="7869018" y="2559563"/>
        <a:ext cx="2072064"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6392D-2732-4FDD-A0EC-228D4B24395B}">
      <dsp:nvSpPr>
        <dsp:cNvPr id="0" name=""/>
        <dsp:cNvSpPr/>
      </dsp:nvSpPr>
      <dsp:spPr>
        <a:xfrm>
          <a:off x="1747800" y="513274"/>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96AB8F-3796-4844-B304-FD19DF285B86}">
      <dsp:nvSpPr>
        <dsp:cNvPr id="0" name=""/>
        <dsp:cNvSpPr/>
      </dsp:nvSpPr>
      <dsp:spPr>
        <a:xfrm>
          <a:off x="559800" y="2927562"/>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pPr>
          <a:r>
            <a:rPr lang="en-GB" sz="1900" kern="1200"/>
            <a:t>I hope you enjoyed my presentation, I worked very hard on it.</a:t>
          </a:r>
          <a:endParaRPr lang="en-US" sz="1900" kern="1200"/>
        </a:p>
      </dsp:txBody>
      <dsp:txXfrm>
        <a:off x="559800" y="2927562"/>
        <a:ext cx="4320000" cy="720000"/>
      </dsp:txXfrm>
    </dsp:sp>
    <dsp:sp modelId="{7AB260A5-6800-49F6-BD12-900D7E05D6D9}">
      <dsp:nvSpPr>
        <dsp:cNvPr id="0" name=""/>
        <dsp:cNvSpPr/>
      </dsp:nvSpPr>
      <dsp:spPr>
        <a:xfrm>
          <a:off x="6823800" y="513274"/>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EBF5B5-6978-49DC-96A2-39DA4BC51096}">
      <dsp:nvSpPr>
        <dsp:cNvPr id="0" name=""/>
        <dsp:cNvSpPr/>
      </dsp:nvSpPr>
      <dsp:spPr>
        <a:xfrm>
          <a:off x="5786935" y="2927562"/>
          <a:ext cx="401772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r" defTabSz="844550">
            <a:lnSpc>
              <a:spcPct val="100000"/>
            </a:lnSpc>
            <a:spcBef>
              <a:spcPct val="0"/>
            </a:spcBef>
            <a:spcAft>
              <a:spcPct val="35000"/>
            </a:spcAft>
            <a:buNone/>
          </a:pPr>
          <a:r>
            <a:rPr lang="en-GB" sz="1900" kern="1200" dirty="0"/>
            <a:t>Thank you for listening/reading my presentation.		</a:t>
          </a:r>
          <a:endParaRPr lang="en-US" sz="1900" kern="1200" dirty="0"/>
        </a:p>
      </dsp:txBody>
      <dsp:txXfrm>
        <a:off x="5786935" y="2927562"/>
        <a:ext cx="4017729"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68928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0003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202376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2743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14467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2501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104821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21169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293400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57852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59296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dirty="0">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5/30/2020</a:t>
            </a:fld>
            <a:endParaRPr lang="en-US" dirty="0"/>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66448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5/30/2020</a:t>
            </a:fld>
            <a:endParaRPr lang="en-US" dirty="0"/>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dirty="0"/>
          </a:p>
        </p:txBody>
      </p:sp>
    </p:spTree>
    <p:extLst>
      <p:ext uri="{BB962C8B-B14F-4D97-AF65-F5344CB8AC3E}">
        <p14:creationId xmlns:p14="http://schemas.microsoft.com/office/powerpoint/2010/main" val="385870123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5" r:id="rId7"/>
    <p:sldLayoutId id="2147483676" r:id="rId8"/>
    <p:sldLayoutId id="2147483677" r:id="rId9"/>
    <p:sldLayoutId id="2147483678" r:id="rId10"/>
    <p:sldLayoutId id="2147483679" r:id="rId11"/>
    <p:sldLayoutId id="2147483681"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3D20618-6716-4FA1-B538-D36CC459AB30}"/>
              </a:ext>
            </a:extLst>
          </p:cNvPr>
          <p:cNvPicPr>
            <a:picLocks noChangeAspect="1"/>
          </p:cNvPicPr>
          <p:nvPr/>
        </p:nvPicPr>
        <p:blipFill rotWithShape="1">
          <a:blip r:embed="rId2"/>
          <a:srcRect/>
          <a:stretch/>
        </p:blipFill>
        <p:spPr>
          <a:xfrm>
            <a:off x="-3047" y="10"/>
            <a:ext cx="12191999" cy="6857990"/>
          </a:xfrm>
          <a:prstGeom prst="rect">
            <a:avLst/>
          </a:prstGeom>
        </p:spPr>
      </p:pic>
      <p:sp>
        <p:nvSpPr>
          <p:cNvPr id="16" name="Rectangle 1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50000">
                <a:schemeClr val="tx1">
                  <a:alpha val="3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694D89-A644-4929-B479-23BC62D483A2}"/>
              </a:ext>
            </a:extLst>
          </p:cNvPr>
          <p:cNvSpPr>
            <a:spLocks noGrp="1"/>
          </p:cNvSpPr>
          <p:nvPr>
            <p:ph type="ctrTitle"/>
          </p:nvPr>
        </p:nvSpPr>
        <p:spPr>
          <a:xfrm>
            <a:off x="643466" y="643467"/>
            <a:ext cx="10905059" cy="3330353"/>
          </a:xfrm>
          <a:effectLst>
            <a:outerShdw blurRad="50800" dist="38100" dir="2700000" algn="tl" rotWithShape="0">
              <a:prstClr val="black">
                <a:alpha val="40000"/>
              </a:prstClr>
            </a:outerShdw>
          </a:effectLst>
        </p:spPr>
        <p:txBody>
          <a:bodyPr>
            <a:normAutofit/>
          </a:bodyPr>
          <a:lstStyle/>
          <a:p>
            <a:pPr algn="ctr"/>
            <a:r>
              <a:rPr lang="en-GB" sz="4000" b="1" dirty="0">
                <a:solidFill>
                  <a:schemeClr val="bg1"/>
                </a:solidFill>
                <a:latin typeface="Agency FB" panose="020B0503020202020204" pitchFamily="34" charset="0"/>
              </a:rPr>
              <a:t>My WW1 presentation</a:t>
            </a:r>
          </a:p>
        </p:txBody>
      </p:sp>
      <p:sp>
        <p:nvSpPr>
          <p:cNvPr id="3" name="Subtitle 2">
            <a:extLst>
              <a:ext uri="{FF2B5EF4-FFF2-40B4-BE49-F238E27FC236}">
                <a16:creationId xmlns:a16="http://schemas.microsoft.com/office/drawing/2014/main" id="{ED753553-5859-4B19-AEC4-E302FC609E05}"/>
              </a:ext>
            </a:extLst>
          </p:cNvPr>
          <p:cNvSpPr>
            <a:spLocks noGrp="1"/>
          </p:cNvSpPr>
          <p:nvPr>
            <p:ph type="subTitle" idx="1"/>
          </p:nvPr>
        </p:nvSpPr>
        <p:spPr>
          <a:xfrm>
            <a:off x="643466" y="4133135"/>
            <a:ext cx="10902016" cy="1454510"/>
          </a:xfrm>
          <a:effectLst>
            <a:outerShdw blurRad="50800" dist="38100" dir="2700000" algn="tl" rotWithShape="0">
              <a:prstClr val="black">
                <a:alpha val="40000"/>
              </a:prstClr>
            </a:outerShdw>
          </a:effectLst>
        </p:spPr>
        <p:txBody>
          <a:bodyPr>
            <a:normAutofit/>
          </a:bodyPr>
          <a:lstStyle/>
          <a:p>
            <a:pPr algn="ctr"/>
            <a:r>
              <a:rPr lang="en-GB" sz="1800" dirty="0">
                <a:solidFill>
                  <a:schemeClr val="bg1"/>
                </a:solidFill>
              </a:rPr>
              <a:t>Eva J Clementson</a:t>
            </a:r>
          </a:p>
          <a:p>
            <a:pPr algn="ctr"/>
            <a:endParaRPr lang="en-GB" sz="1800" dirty="0">
              <a:solidFill>
                <a:schemeClr val="bg1"/>
              </a:solidFill>
            </a:endParaRPr>
          </a:p>
        </p:txBody>
      </p:sp>
      <p:cxnSp>
        <p:nvCxnSpPr>
          <p:cNvPr id="18" name="Straight Connector 17">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737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dirty="0">
                <a:latin typeface="Agency FB" panose="020B0503020202020204" pitchFamily="34" charset="0"/>
              </a:rPr>
              <a:t>Helping out</a:t>
            </a: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lstStyle/>
          <a:p>
            <a:pPr marL="0" indent="0" algn="just">
              <a:buNone/>
            </a:pPr>
            <a:r>
              <a:rPr lang="en-GB" sz="2400" dirty="0"/>
              <a:t>	Children in WW1 helped out in the war, mostly by growing their own food like carrots and potatoes. They did this because of rationing. Rationing is when there is not enough food for everyone so there is an amount of food that a person can have each day.</a:t>
            </a:r>
          </a:p>
          <a:p>
            <a:pPr marL="0" indent="0" algn="just">
              <a:buNone/>
            </a:pPr>
            <a:r>
              <a:rPr lang="en-GB" sz="2400" dirty="0"/>
              <a:t>	Whilst the women took the men’s jobs and the men went to fight, the children were left to take up the women’s job’s. These included things like shopping, making and repairing clothes, looking after the animals and making dinner. Because of this, some say that the children were much more self-reliant and less lazy than children today.     	</a:t>
            </a:r>
          </a:p>
        </p:txBody>
      </p:sp>
    </p:spTree>
    <p:extLst>
      <p:ext uri="{BB962C8B-B14F-4D97-AF65-F5344CB8AC3E}">
        <p14:creationId xmlns:p14="http://schemas.microsoft.com/office/powerpoint/2010/main" val="272391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dirty="0">
                <a:latin typeface="Agency FB" panose="020B0503020202020204" pitchFamily="34" charset="0"/>
              </a:rPr>
              <a:t>The Western Front</a:t>
            </a: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6" y="2050741"/>
            <a:ext cx="5141188" cy="4172505"/>
          </a:xfrm>
        </p:spPr>
        <p:txBody>
          <a:bodyPr>
            <a:normAutofit lnSpcReduction="10000"/>
          </a:bodyPr>
          <a:lstStyle/>
          <a:p>
            <a:pPr marL="0" indent="0" algn="just">
              <a:buNone/>
            </a:pPr>
            <a:r>
              <a:rPr lang="en-GB" sz="2400" dirty="0"/>
              <a:t>	When you say ‘the front line’ what you’re actually saying is ‘The Western Front’. This is because ‘The Western Front’ is where all the fighting happened. It was in a western area (alas the name) from Britain but our trenches were just of the border, which was useful.</a:t>
            </a:r>
          </a:p>
          <a:p>
            <a:pPr marL="0" indent="0" algn="just">
              <a:buNone/>
            </a:pPr>
            <a:r>
              <a:rPr lang="en-GB" sz="2400" dirty="0"/>
              <a:t>	Here is a map of ‘The Western Front’ (the black line):</a:t>
            </a:r>
          </a:p>
        </p:txBody>
      </p:sp>
      <p:pic>
        <p:nvPicPr>
          <p:cNvPr id="5" name="Picture 4">
            <a:extLst>
              <a:ext uri="{FF2B5EF4-FFF2-40B4-BE49-F238E27FC236}">
                <a16:creationId xmlns:a16="http://schemas.microsoft.com/office/drawing/2014/main" id="{CE32A5FC-EDA0-40C6-88AF-EED1AC5BC2A4}"/>
              </a:ext>
            </a:extLst>
          </p:cNvPr>
          <p:cNvPicPr>
            <a:picLocks noChangeAspect="1"/>
          </p:cNvPicPr>
          <p:nvPr/>
        </p:nvPicPr>
        <p:blipFill>
          <a:blip r:embed="rId2"/>
          <a:stretch>
            <a:fillRect/>
          </a:stretch>
        </p:blipFill>
        <p:spPr>
          <a:xfrm>
            <a:off x="7000581" y="1616321"/>
            <a:ext cx="3448436" cy="4681915"/>
          </a:xfrm>
          <a:prstGeom prst="rect">
            <a:avLst/>
          </a:prstGeom>
        </p:spPr>
      </p:pic>
    </p:spTree>
    <p:extLst>
      <p:ext uri="{BB962C8B-B14F-4D97-AF65-F5344CB8AC3E}">
        <p14:creationId xmlns:p14="http://schemas.microsoft.com/office/powerpoint/2010/main" val="867267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dirty="0">
                <a:latin typeface="Agency FB" panose="020B0503020202020204" pitchFamily="34" charset="0"/>
              </a:rPr>
              <a:t>Weapons in the war</a:t>
            </a: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lstStyle/>
          <a:p>
            <a:pPr marL="0" indent="0" algn="just">
              <a:buNone/>
            </a:pPr>
            <a:r>
              <a:rPr lang="en-GB" sz="2400" dirty="0"/>
              <a:t>This is a list of the weapons they used in the war…</a:t>
            </a:r>
          </a:p>
          <a:p>
            <a:pPr algn="just"/>
            <a:r>
              <a:rPr lang="en-GB" sz="2400" dirty="0"/>
              <a:t>Grenades</a:t>
            </a:r>
          </a:p>
          <a:p>
            <a:pPr algn="just"/>
            <a:r>
              <a:rPr lang="en-GB" sz="2400" dirty="0"/>
              <a:t>Rocket Launchers</a:t>
            </a:r>
          </a:p>
          <a:p>
            <a:pPr algn="just"/>
            <a:r>
              <a:rPr lang="en-GB" sz="2400" dirty="0"/>
              <a:t>Machine Guns</a:t>
            </a:r>
          </a:p>
          <a:p>
            <a:pPr algn="just"/>
            <a:r>
              <a:rPr lang="en-GB" sz="2400" dirty="0"/>
              <a:t>Gas Attacks</a:t>
            </a:r>
          </a:p>
          <a:p>
            <a:pPr algn="just"/>
            <a:r>
              <a:rPr lang="en-GB" sz="2400" dirty="0"/>
              <a:t>Tanks + Airplanes</a:t>
            </a:r>
          </a:p>
          <a:p>
            <a:pPr algn="just"/>
            <a:r>
              <a:rPr lang="en-GB" sz="2400" dirty="0"/>
              <a:t>Snipers + Rifles</a:t>
            </a:r>
          </a:p>
          <a:p>
            <a:pPr algn="just"/>
            <a:r>
              <a:rPr lang="en-GB" sz="2400" dirty="0"/>
              <a:t>Pistols</a:t>
            </a:r>
          </a:p>
        </p:txBody>
      </p:sp>
    </p:spTree>
    <p:extLst>
      <p:ext uri="{BB962C8B-B14F-4D97-AF65-F5344CB8AC3E}">
        <p14:creationId xmlns:p14="http://schemas.microsoft.com/office/powerpoint/2010/main" val="1524103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dirty="0">
                <a:latin typeface="Agency FB" panose="020B0503020202020204" pitchFamily="34" charset="0"/>
              </a:rPr>
              <a:t>Armistice day</a:t>
            </a: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lstStyle/>
          <a:p>
            <a:pPr marL="0" indent="0" algn="just">
              <a:buNone/>
            </a:pPr>
            <a:r>
              <a:rPr lang="en-GB" sz="2400" dirty="0"/>
              <a:t>	After nearly 4 years of fighting, Britain was only too glad that the war was over. There were street-parties and celebrations everywhere you looked.	</a:t>
            </a:r>
          </a:p>
          <a:p>
            <a:pPr marL="0" indent="0" algn="just">
              <a:buNone/>
            </a:pPr>
            <a:r>
              <a:rPr lang="en-GB" sz="2400" dirty="0"/>
              <a:t>	Many know Armistice day as Remembrance day: it is the same. We spend this day remembering those we’ve lost. We celebrate it on the 11</a:t>
            </a:r>
            <a:r>
              <a:rPr lang="en-GB" sz="2400" baseline="30000" dirty="0"/>
              <a:t>th</a:t>
            </a:r>
            <a:r>
              <a:rPr lang="en-GB" sz="2400" dirty="0"/>
              <a:t> hour of the 11</a:t>
            </a:r>
            <a:r>
              <a:rPr lang="en-GB" sz="2400" baseline="30000" dirty="0"/>
              <a:t>th</a:t>
            </a:r>
            <a:r>
              <a:rPr lang="en-GB" sz="2400" dirty="0"/>
              <a:t> day of the 11</a:t>
            </a:r>
            <a:r>
              <a:rPr lang="en-GB" sz="2400" baseline="30000" dirty="0"/>
              <a:t>th</a:t>
            </a:r>
            <a:r>
              <a:rPr lang="en-GB" sz="2400" dirty="0"/>
              <a:t> month. </a:t>
            </a:r>
          </a:p>
          <a:p>
            <a:pPr marL="0" indent="0" algn="just">
              <a:buNone/>
            </a:pPr>
            <a:r>
              <a:rPr lang="en-GB" sz="2400" dirty="0"/>
              <a:t>	A two minute silence and poppies are the main things that people can remember the day by.</a:t>
            </a:r>
          </a:p>
          <a:p>
            <a:pPr marL="0" indent="0" algn="just">
              <a:buNone/>
            </a:pPr>
            <a:r>
              <a:rPr lang="en-GB" sz="2400" dirty="0"/>
              <a:t>		</a:t>
            </a:r>
          </a:p>
        </p:txBody>
      </p:sp>
    </p:spTree>
    <p:extLst>
      <p:ext uri="{BB962C8B-B14F-4D97-AF65-F5344CB8AC3E}">
        <p14:creationId xmlns:p14="http://schemas.microsoft.com/office/powerpoint/2010/main" val="2881941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1" name="Rectangle 10">
            <a:extLst>
              <a:ext uri="{FF2B5EF4-FFF2-40B4-BE49-F238E27FC236}">
                <a16:creationId xmlns:a16="http://schemas.microsoft.com/office/drawing/2014/main" id="{08953E74-D241-4DDF-8508-F0365EA13A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C3C901A-B2F4-4A3C-BCDD-7C8D587EC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2371134"/>
          </a:xfrm>
          <a:custGeom>
            <a:avLst/>
            <a:gdLst>
              <a:gd name="connsiteX0" fmla="*/ 0 w 12192000"/>
              <a:gd name="connsiteY0" fmla="*/ 0 h 2515690"/>
              <a:gd name="connsiteX1" fmla="*/ 170442 w 12192000"/>
              <a:gd name="connsiteY1" fmla="*/ 96074 h 2515690"/>
              <a:gd name="connsiteX2" fmla="*/ 424739 w 12192000"/>
              <a:gd name="connsiteY2" fmla="*/ 224865 h 2515690"/>
              <a:gd name="connsiteX3" fmla="*/ 748273 w 12192000"/>
              <a:gd name="connsiteY3" fmla="*/ 373939 h 2515690"/>
              <a:gd name="connsiteX4" fmla="*/ 1037058 w 12192000"/>
              <a:gd name="connsiteY4" fmla="*/ 499994 h 2515690"/>
              <a:gd name="connsiteX5" fmla="*/ 1101312 w 12192000"/>
              <a:gd name="connsiteY5" fmla="*/ 428540 h 2515690"/>
              <a:gd name="connsiteX6" fmla="*/ 1367071 w 12192000"/>
              <a:gd name="connsiteY6" fmla="*/ 516118 h 2515690"/>
              <a:gd name="connsiteX7" fmla="*/ 2189943 w 12192000"/>
              <a:gd name="connsiteY7" fmla="*/ 794533 h 2515690"/>
              <a:gd name="connsiteX8" fmla="*/ 2390329 w 12192000"/>
              <a:gd name="connsiteY8" fmla="*/ 920897 h 2515690"/>
              <a:gd name="connsiteX9" fmla="*/ 2459570 w 12192000"/>
              <a:gd name="connsiteY9" fmla="*/ 983740 h 2515690"/>
              <a:gd name="connsiteX10" fmla="*/ 2503252 w 12192000"/>
              <a:gd name="connsiteY10" fmla="*/ 1000151 h 2515690"/>
              <a:gd name="connsiteX11" fmla="*/ 2503252 w 12192000"/>
              <a:gd name="connsiteY11" fmla="*/ 1008273 h 2515690"/>
              <a:gd name="connsiteX12" fmla="*/ 2511191 w 12192000"/>
              <a:gd name="connsiteY12" fmla="*/ 1009499 h 2515690"/>
              <a:gd name="connsiteX13" fmla="*/ 2565029 w 12192000"/>
              <a:gd name="connsiteY13" fmla="*/ 1015977 h 2515690"/>
              <a:gd name="connsiteX14" fmla="*/ 2593745 w 12192000"/>
              <a:gd name="connsiteY14" fmla="*/ 1019963 h 2515690"/>
              <a:gd name="connsiteX15" fmla="*/ 2591015 w 12192000"/>
              <a:gd name="connsiteY15" fmla="*/ 1019651 h 2515690"/>
              <a:gd name="connsiteX16" fmla="*/ 2590137 w 12192000"/>
              <a:gd name="connsiteY16" fmla="*/ 1019549 h 2515690"/>
              <a:gd name="connsiteX17" fmla="*/ 2589021 w 12192000"/>
              <a:gd name="connsiteY17" fmla="*/ 1019424 h 2515690"/>
              <a:gd name="connsiteX18" fmla="*/ 2591015 w 12192000"/>
              <a:gd name="connsiteY18" fmla="*/ 1019651 h 2515690"/>
              <a:gd name="connsiteX19" fmla="*/ 2602385 w 12192000"/>
              <a:gd name="connsiteY19" fmla="*/ 1020975 h 2515690"/>
              <a:gd name="connsiteX20" fmla="*/ 2614445 w 12192000"/>
              <a:gd name="connsiteY20" fmla="*/ 1022389 h 2515690"/>
              <a:gd name="connsiteX21" fmla="*/ 2614445 w 12192000"/>
              <a:gd name="connsiteY21" fmla="*/ 1020966 h 2515690"/>
              <a:gd name="connsiteX22" fmla="*/ 2676661 w 12192000"/>
              <a:gd name="connsiteY22" fmla="*/ 1029355 h 2515690"/>
              <a:gd name="connsiteX23" fmla="*/ 2788597 w 12192000"/>
              <a:gd name="connsiteY23" fmla="*/ 1048926 h 2515690"/>
              <a:gd name="connsiteX24" fmla="*/ 2812742 w 12192000"/>
              <a:gd name="connsiteY24" fmla="*/ 1057667 h 2515690"/>
              <a:gd name="connsiteX25" fmla="*/ 2970201 w 12192000"/>
              <a:gd name="connsiteY25" fmla="*/ 949091 h 2515690"/>
              <a:gd name="connsiteX26" fmla="*/ 3030610 w 12192000"/>
              <a:gd name="connsiteY26" fmla="*/ 1049340 h 2515690"/>
              <a:gd name="connsiteX27" fmla="*/ 3058913 w 12192000"/>
              <a:gd name="connsiteY27" fmla="*/ 1048085 h 2515690"/>
              <a:gd name="connsiteX28" fmla="*/ 3072697 w 12192000"/>
              <a:gd name="connsiteY28" fmla="*/ 1045316 h 2515690"/>
              <a:gd name="connsiteX29" fmla="*/ 3083305 w 12192000"/>
              <a:gd name="connsiteY29" fmla="*/ 1040550 h 2515690"/>
              <a:gd name="connsiteX30" fmla="*/ 3125603 w 12192000"/>
              <a:gd name="connsiteY30" fmla="*/ 1004583 h 2515690"/>
              <a:gd name="connsiteX31" fmla="*/ 3385106 w 12192000"/>
              <a:gd name="connsiteY31" fmla="*/ 1042233 h 2515690"/>
              <a:gd name="connsiteX32" fmla="*/ 3424945 w 12192000"/>
              <a:gd name="connsiteY32" fmla="*/ 1065268 h 2515690"/>
              <a:gd name="connsiteX33" fmla="*/ 3436948 w 12192000"/>
              <a:gd name="connsiteY33" fmla="*/ 1068018 h 2515690"/>
              <a:gd name="connsiteX34" fmla="*/ 3466714 w 12192000"/>
              <a:gd name="connsiteY34" fmla="*/ 1063419 h 2515690"/>
              <a:gd name="connsiteX35" fmla="*/ 3550909 w 12192000"/>
              <a:gd name="connsiteY35" fmla="*/ 1044511 h 2515690"/>
              <a:gd name="connsiteX36" fmla="*/ 3555900 w 12192000"/>
              <a:gd name="connsiteY36" fmla="*/ 1041996 h 2515690"/>
              <a:gd name="connsiteX37" fmla="*/ 3625978 w 12192000"/>
              <a:gd name="connsiteY37" fmla="*/ 1023459 h 2515690"/>
              <a:gd name="connsiteX38" fmla="*/ 3632465 w 12192000"/>
              <a:gd name="connsiteY38" fmla="*/ 1023522 h 2515690"/>
              <a:gd name="connsiteX39" fmla="*/ 3649063 w 12192000"/>
              <a:gd name="connsiteY39" fmla="*/ 1018726 h 2515690"/>
              <a:gd name="connsiteX40" fmla="*/ 3805954 w 12192000"/>
              <a:gd name="connsiteY40" fmla="*/ 917517 h 2515690"/>
              <a:gd name="connsiteX41" fmla="*/ 4020506 w 12192000"/>
              <a:gd name="connsiteY41" fmla="*/ 816231 h 2515690"/>
              <a:gd name="connsiteX42" fmla="*/ 4233682 w 12192000"/>
              <a:gd name="connsiteY42" fmla="*/ 799511 h 2515690"/>
              <a:gd name="connsiteX43" fmla="*/ 4306552 w 12192000"/>
              <a:gd name="connsiteY43" fmla="*/ 610207 h 2515690"/>
              <a:gd name="connsiteX44" fmla="*/ 4816604 w 12192000"/>
              <a:gd name="connsiteY44" fmla="*/ 773163 h 2515690"/>
              <a:gd name="connsiteX45" fmla="*/ 4916502 w 12192000"/>
              <a:gd name="connsiteY45" fmla="*/ 788104 h 2515690"/>
              <a:gd name="connsiteX46" fmla="*/ 5224415 w 12192000"/>
              <a:gd name="connsiteY46" fmla="*/ 674418 h 2515690"/>
              <a:gd name="connsiteX47" fmla="*/ 5274077 w 12192000"/>
              <a:gd name="connsiteY47" fmla="*/ 655978 h 2515690"/>
              <a:gd name="connsiteX48" fmla="*/ 5371217 w 12192000"/>
              <a:gd name="connsiteY48" fmla="*/ 614372 h 2515690"/>
              <a:gd name="connsiteX49" fmla="*/ 5364523 w 12192000"/>
              <a:gd name="connsiteY49" fmla="*/ 502501 h 2515690"/>
              <a:gd name="connsiteX50" fmla="*/ 5457871 w 12192000"/>
              <a:gd name="connsiteY50" fmla="*/ 558285 h 2515690"/>
              <a:gd name="connsiteX51" fmla="*/ 5750580 w 12192000"/>
              <a:gd name="connsiteY51" fmla="*/ 663503 h 2515690"/>
              <a:gd name="connsiteX52" fmla="*/ 5976618 w 12192000"/>
              <a:gd name="connsiteY52" fmla="*/ 582652 h 2515690"/>
              <a:gd name="connsiteX53" fmla="*/ 6009346 w 12192000"/>
              <a:gd name="connsiteY53" fmla="*/ 559470 h 2515690"/>
              <a:gd name="connsiteX54" fmla="*/ 6069735 w 12192000"/>
              <a:gd name="connsiteY54" fmla="*/ 587803 h 2515690"/>
              <a:gd name="connsiteX55" fmla="*/ 6270319 w 12192000"/>
              <a:gd name="connsiteY55" fmla="*/ 643982 h 2515690"/>
              <a:gd name="connsiteX56" fmla="*/ 6406781 w 12192000"/>
              <a:gd name="connsiteY56" fmla="*/ 672327 h 2515690"/>
              <a:gd name="connsiteX57" fmla="*/ 6469508 w 12192000"/>
              <a:gd name="connsiteY57" fmla="*/ 708574 h 2515690"/>
              <a:gd name="connsiteX58" fmla="*/ 6515869 w 12192000"/>
              <a:gd name="connsiteY58" fmla="*/ 715738 h 2515690"/>
              <a:gd name="connsiteX59" fmla="*/ 6725938 w 12192000"/>
              <a:gd name="connsiteY59" fmla="*/ 691128 h 2515690"/>
              <a:gd name="connsiteX60" fmla="*/ 6778240 w 12192000"/>
              <a:gd name="connsiteY60" fmla="*/ 678998 h 2515690"/>
              <a:gd name="connsiteX61" fmla="*/ 6806944 w 12192000"/>
              <a:gd name="connsiteY61" fmla="*/ 646178 h 2515690"/>
              <a:gd name="connsiteX62" fmla="*/ 6830632 w 12192000"/>
              <a:gd name="connsiteY62" fmla="*/ 633915 h 2515690"/>
              <a:gd name="connsiteX63" fmla="*/ 6858072 w 12192000"/>
              <a:gd name="connsiteY63" fmla="*/ 646178 h 2515690"/>
              <a:gd name="connsiteX64" fmla="*/ 6891322 w 12192000"/>
              <a:gd name="connsiteY64" fmla="*/ 678998 h 2515690"/>
              <a:gd name="connsiteX65" fmla="*/ 6951905 w 12192000"/>
              <a:gd name="connsiteY65" fmla="*/ 691128 h 2515690"/>
              <a:gd name="connsiteX66" fmla="*/ 7195246 w 12192000"/>
              <a:gd name="connsiteY66" fmla="*/ 715738 h 2515690"/>
              <a:gd name="connsiteX67" fmla="*/ 7248949 w 12192000"/>
              <a:gd name="connsiteY67" fmla="*/ 708574 h 2515690"/>
              <a:gd name="connsiteX68" fmla="*/ 7321609 w 12192000"/>
              <a:gd name="connsiteY68" fmla="*/ 672327 h 2515690"/>
              <a:gd name="connsiteX69" fmla="*/ 7479684 w 12192000"/>
              <a:gd name="connsiteY69" fmla="*/ 643982 h 2515690"/>
              <a:gd name="connsiteX70" fmla="*/ 7712035 w 12192000"/>
              <a:gd name="connsiteY70" fmla="*/ 587803 h 2515690"/>
              <a:gd name="connsiteX71" fmla="*/ 7781987 w 12192000"/>
              <a:gd name="connsiteY71" fmla="*/ 559470 h 2515690"/>
              <a:gd name="connsiteX72" fmla="*/ 7819900 w 12192000"/>
              <a:gd name="connsiteY72" fmla="*/ 582652 h 2515690"/>
              <a:gd name="connsiteX73" fmla="*/ 8081736 w 12192000"/>
              <a:gd name="connsiteY73" fmla="*/ 663503 h 2515690"/>
              <a:gd name="connsiteX74" fmla="*/ 8420801 w 12192000"/>
              <a:gd name="connsiteY74" fmla="*/ 558285 h 2515690"/>
              <a:gd name="connsiteX75" fmla="*/ 8528933 w 12192000"/>
              <a:gd name="connsiteY75" fmla="*/ 502501 h 2515690"/>
              <a:gd name="connsiteX76" fmla="*/ 8521178 w 12192000"/>
              <a:gd name="connsiteY76" fmla="*/ 614372 h 2515690"/>
              <a:gd name="connsiteX77" fmla="*/ 8633702 w 12192000"/>
              <a:gd name="connsiteY77" fmla="*/ 655978 h 2515690"/>
              <a:gd name="connsiteX78" fmla="*/ 8691231 w 12192000"/>
              <a:gd name="connsiteY78" fmla="*/ 674418 h 2515690"/>
              <a:gd name="connsiteX79" fmla="*/ 9047908 w 12192000"/>
              <a:gd name="connsiteY79" fmla="*/ 788104 h 2515690"/>
              <a:gd name="connsiteX80" fmla="*/ 9163628 w 12192000"/>
              <a:gd name="connsiteY80" fmla="*/ 773163 h 2515690"/>
              <a:gd name="connsiteX81" fmla="*/ 9754459 w 12192000"/>
              <a:gd name="connsiteY81" fmla="*/ 610207 h 2515690"/>
              <a:gd name="connsiteX82" fmla="*/ 9838868 w 12192000"/>
              <a:gd name="connsiteY82" fmla="*/ 799511 h 2515690"/>
              <a:gd name="connsiteX83" fmla="*/ 10085808 w 12192000"/>
              <a:gd name="connsiteY83" fmla="*/ 816231 h 2515690"/>
              <a:gd name="connsiteX84" fmla="*/ 10334338 w 12192000"/>
              <a:gd name="connsiteY84" fmla="*/ 917517 h 2515690"/>
              <a:gd name="connsiteX85" fmla="*/ 10516076 w 12192000"/>
              <a:gd name="connsiteY85" fmla="*/ 1018726 h 2515690"/>
              <a:gd name="connsiteX86" fmla="*/ 10535302 w 12192000"/>
              <a:gd name="connsiteY86" fmla="*/ 1023522 h 2515690"/>
              <a:gd name="connsiteX87" fmla="*/ 10542819 w 12192000"/>
              <a:gd name="connsiteY87" fmla="*/ 1023458 h 2515690"/>
              <a:gd name="connsiteX88" fmla="*/ 10623994 w 12192000"/>
              <a:gd name="connsiteY88" fmla="*/ 1041996 h 2515690"/>
              <a:gd name="connsiteX89" fmla="*/ 10629774 w 12192000"/>
              <a:gd name="connsiteY89" fmla="*/ 1044511 h 2515690"/>
              <a:gd name="connsiteX90" fmla="*/ 10727305 w 12192000"/>
              <a:gd name="connsiteY90" fmla="*/ 1063419 h 2515690"/>
              <a:gd name="connsiteX91" fmla="*/ 10761785 w 12192000"/>
              <a:gd name="connsiteY91" fmla="*/ 1068017 h 2515690"/>
              <a:gd name="connsiteX92" fmla="*/ 10775688 w 12192000"/>
              <a:gd name="connsiteY92" fmla="*/ 1065268 h 2515690"/>
              <a:gd name="connsiteX93" fmla="*/ 10821837 w 12192000"/>
              <a:gd name="connsiteY93" fmla="*/ 1042232 h 2515690"/>
              <a:gd name="connsiteX94" fmla="*/ 11122438 w 12192000"/>
              <a:gd name="connsiteY94" fmla="*/ 1004583 h 2515690"/>
              <a:gd name="connsiteX95" fmla="*/ 11171433 w 12192000"/>
              <a:gd name="connsiteY95" fmla="*/ 1040550 h 2515690"/>
              <a:gd name="connsiteX96" fmla="*/ 11183724 w 12192000"/>
              <a:gd name="connsiteY96" fmla="*/ 1045316 h 2515690"/>
              <a:gd name="connsiteX97" fmla="*/ 11199690 w 12192000"/>
              <a:gd name="connsiteY97" fmla="*/ 1048085 h 2515690"/>
              <a:gd name="connsiteX98" fmla="*/ 11232475 w 12192000"/>
              <a:gd name="connsiteY98" fmla="*/ 1049340 h 2515690"/>
              <a:gd name="connsiteX99" fmla="*/ 11302451 w 12192000"/>
              <a:gd name="connsiteY99" fmla="*/ 949091 h 2515690"/>
              <a:gd name="connsiteX100" fmla="*/ 11484849 w 12192000"/>
              <a:gd name="connsiteY100" fmla="*/ 1057667 h 2515690"/>
              <a:gd name="connsiteX101" fmla="*/ 11512818 w 12192000"/>
              <a:gd name="connsiteY101" fmla="*/ 1048926 h 2515690"/>
              <a:gd name="connsiteX102" fmla="*/ 11642481 w 12192000"/>
              <a:gd name="connsiteY102" fmla="*/ 1029355 h 2515690"/>
              <a:gd name="connsiteX103" fmla="*/ 11714551 w 12192000"/>
              <a:gd name="connsiteY103" fmla="*/ 1020966 h 2515690"/>
              <a:gd name="connsiteX104" fmla="*/ 11714551 w 12192000"/>
              <a:gd name="connsiteY104" fmla="*/ 1022389 h 2515690"/>
              <a:gd name="connsiteX105" fmla="*/ 11728519 w 12192000"/>
              <a:gd name="connsiteY105" fmla="*/ 1020975 h 2515690"/>
              <a:gd name="connsiteX106" fmla="*/ 11741691 w 12192000"/>
              <a:gd name="connsiteY106" fmla="*/ 1019651 h 2515690"/>
              <a:gd name="connsiteX107" fmla="*/ 11743999 w 12192000"/>
              <a:gd name="connsiteY107" fmla="*/ 1019424 h 2515690"/>
              <a:gd name="connsiteX108" fmla="*/ 11742709 w 12192000"/>
              <a:gd name="connsiteY108" fmla="*/ 1019549 h 2515690"/>
              <a:gd name="connsiteX109" fmla="*/ 11741691 w 12192000"/>
              <a:gd name="connsiteY109" fmla="*/ 1019651 h 2515690"/>
              <a:gd name="connsiteX110" fmla="*/ 11738529 w 12192000"/>
              <a:gd name="connsiteY110" fmla="*/ 1019963 h 2515690"/>
              <a:gd name="connsiteX111" fmla="*/ 11771791 w 12192000"/>
              <a:gd name="connsiteY111" fmla="*/ 1015977 h 2515690"/>
              <a:gd name="connsiteX112" fmla="*/ 11834157 w 12192000"/>
              <a:gd name="connsiteY112" fmla="*/ 1009499 h 2515690"/>
              <a:gd name="connsiteX113" fmla="*/ 11843354 w 12192000"/>
              <a:gd name="connsiteY113" fmla="*/ 1008273 h 2515690"/>
              <a:gd name="connsiteX114" fmla="*/ 11843354 w 12192000"/>
              <a:gd name="connsiteY114" fmla="*/ 1000151 h 2515690"/>
              <a:gd name="connsiteX115" fmla="*/ 11893955 w 12192000"/>
              <a:gd name="connsiteY115" fmla="*/ 983740 h 2515690"/>
              <a:gd name="connsiteX116" fmla="*/ 11974160 w 12192000"/>
              <a:gd name="connsiteY116" fmla="*/ 920897 h 2515690"/>
              <a:gd name="connsiteX117" fmla="*/ 12143531 w 12192000"/>
              <a:gd name="connsiteY117" fmla="*/ 823664 h 2515690"/>
              <a:gd name="connsiteX118" fmla="*/ 12192000 w 12192000"/>
              <a:gd name="connsiteY118" fmla="*/ 801163 h 2515690"/>
              <a:gd name="connsiteX119" fmla="*/ 12192000 w 12192000"/>
              <a:gd name="connsiteY119" fmla="*/ 2515690 h 2515690"/>
              <a:gd name="connsiteX120" fmla="*/ 0 w 12192000"/>
              <a:gd name="connsiteY120" fmla="*/ 2515690 h 2515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2192000" h="2515690">
                <a:moveTo>
                  <a:pt x="0" y="0"/>
                </a:moveTo>
                <a:lnTo>
                  <a:pt x="170442" y="96074"/>
                </a:lnTo>
                <a:cubicBezTo>
                  <a:pt x="323315" y="179510"/>
                  <a:pt x="418777" y="223899"/>
                  <a:pt x="424739" y="224865"/>
                </a:cubicBezTo>
                <a:cubicBezTo>
                  <a:pt x="573781" y="248496"/>
                  <a:pt x="654649" y="314572"/>
                  <a:pt x="748273" y="373939"/>
                </a:cubicBezTo>
                <a:cubicBezTo>
                  <a:pt x="830321" y="425631"/>
                  <a:pt x="917271" y="480784"/>
                  <a:pt x="1037058" y="499994"/>
                </a:cubicBezTo>
                <a:cubicBezTo>
                  <a:pt x="1195925" y="525362"/>
                  <a:pt x="1048105" y="445478"/>
                  <a:pt x="1101312" y="428540"/>
                </a:cubicBezTo>
                <a:cubicBezTo>
                  <a:pt x="1188473" y="458169"/>
                  <a:pt x="1274625" y="505369"/>
                  <a:pt x="1367071" y="516118"/>
                </a:cubicBezTo>
                <a:cubicBezTo>
                  <a:pt x="1701323" y="554463"/>
                  <a:pt x="1964451" y="648887"/>
                  <a:pt x="2189943" y="794533"/>
                </a:cubicBezTo>
                <a:cubicBezTo>
                  <a:pt x="2255082" y="836300"/>
                  <a:pt x="2357481" y="862342"/>
                  <a:pt x="2390329" y="920897"/>
                </a:cubicBezTo>
                <a:cubicBezTo>
                  <a:pt x="2406050" y="949359"/>
                  <a:pt x="2430126" y="969285"/>
                  <a:pt x="2459570" y="983740"/>
                </a:cubicBezTo>
                <a:lnTo>
                  <a:pt x="2503252" y="1000151"/>
                </a:lnTo>
                <a:lnTo>
                  <a:pt x="2503252" y="1008273"/>
                </a:lnTo>
                <a:lnTo>
                  <a:pt x="2511191" y="1009499"/>
                </a:lnTo>
                <a:cubicBezTo>
                  <a:pt x="2529847" y="1011974"/>
                  <a:pt x="2562849" y="1015701"/>
                  <a:pt x="2565029" y="1015977"/>
                </a:cubicBezTo>
                <a:cubicBezTo>
                  <a:pt x="2610845" y="1021778"/>
                  <a:pt x="2601577" y="1020837"/>
                  <a:pt x="2593745" y="1019963"/>
                </a:cubicBezTo>
                <a:lnTo>
                  <a:pt x="2591015" y="1019651"/>
                </a:lnTo>
                <a:lnTo>
                  <a:pt x="2590137" y="1019549"/>
                </a:lnTo>
                <a:cubicBezTo>
                  <a:pt x="2588203" y="1019326"/>
                  <a:pt x="2588125" y="1019321"/>
                  <a:pt x="2589021" y="1019424"/>
                </a:cubicBezTo>
                <a:lnTo>
                  <a:pt x="2591015" y="1019651"/>
                </a:lnTo>
                <a:lnTo>
                  <a:pt x="2602385" y="1020975"/>
                </a:lnTo>
                <a:lnTo>
                  <a:pt x="2614445" y="1022389"/>
                </a:lnTo>
                <a:lnTo>
                  <a:pt x="2614445" y="1020966"/>
                </a:lnTo>
                <a:lnTo>
                  <a:pt x="2676661" y="1029355"/>
                </a:lnTo>
                <a:cubicBezTo>
                  <a:pt x="2715592" y="1034194"/>
                  <a:pt x="2753901" y="1039695"/>
                  <a:pt x="2788597" y="1048926"/>
                </a:cubicBezTo>
                <a:lnTo>
                  <a:pt x="2812742" y="1057667"/>
                </a:lnTo>
                <a:lnTo>
                  <a:pt x="2970201" y="949091"/>
                </a:lnTo>
                <a:cubicBezTo>
                  <a:pt x="3052785" y="982961"/>
                  <a:pt x="2996105" y="1020057"/>
                  <a:pt x="3030610" y="1049340"/>
                </a:cubicBezTo>
                <a:cubicBezTo>
                  <a:pt x="3039005" y="1048442"/>
                  <a:pt x="3049621" y="1048500"/>
                  <a:pt x="3058913" y="1048085"/>
                </a:cubicBezTo>
                <a:lnTo>
                  <a:pt x="3072697" y="1045316"/>
                </a:lnTo>
                <a:lnTo>
                  <a:pt x="3083305" y="1040550"/>
                </a:lnTo>
                <a:lnTo>
                  <a:pt x="3125603" y="1004583"/>
                </a:lnTo>
                <a:cubicBezTo>
                  <a:pt x="3221669" y="925596"/>
                  <a:pt x="3242489" y="937564"/>
                  <a:pt x="3385106" y="1042233"/>
                </a:cubicBezTo>
                <a:cubicBezTo>
                  <a:pt x="3399403" y="1052670"/>
                  <a:pt x="3412529" y="1060209"/>
                  <a:pt x="3424945" y="1065268"/>
                </a:cubicBezTo>
                <a:lnTo>
                  <a:pt x="3436948" y="1068018"/>
                </a:lnTo>
                <a:lnTo>
                  <a:pt x="3466714" y="1063419"/>
                </a:lnTo>
                <a:lnTo>
                  <a:pt x="3550909" y="1044511"/>
                </a:lnTo>
                <a:lnTo>
                  <a:pt x="3555900" y="1041996"/>
                </a:lnTo>
                <a:cubicBezTo>
                  <a:pt x="3573827" y="1033454"/>
                  <a:pt x="3594382" y="1025941"/>
                  <a:pt x="3625978" y="1023459"/>
                </a:cubicBezTo>
                <a:lnTo>
                  <a:pt x="3632465" y="1023522"/>
                </a:lnTo>
                <a:lnTo>
                  <a:pt x="3649063" y="1018726"/>
                </a:lnTo>
                <a:cubicBezTo>
                  <a:pt x="3741849" y="989371"/>
                  <a:pt x="3810578" y="953657"/>
                  <a:pt x="3805954" y="917517"/>
                </a:cubicBezTo>
                <a:cubicBezTo>
                  <a:pt x="4031729" y="953901"/>
                  <a:pt x="4031729" y="953901"/>
                  <a:pt x="4020506" y="816231"/>
                </a:cubicBezTo>
                <a:cubicBezTo>
                  <a:pt x="4171643" y="865324"/>
                  <a:pt x="4206308" y="864422"/>
                  <a:pt x="4233682" y="799511"/>
                </a:cubicBezTo>
                <a:cubicBezTo>
                  <a:pt x="4260226" y="737017"/>
                  <a:pt x="4254728" y="668575"/>
                  <a:pt x="4306552" y="610207"/>
                </a:cubicBezTo>
                <a:cubicBezTo>
                  <a:pt x="4495313" y="657923"/>
                  <a:pt x="4699922" y="667347"/>
                  <a:pt x="4816604" y="773163"/>
                </a:cubicBezTo>
                <a:cubicBezTo>
                  <a:pt x="4834734" y="789836"/>
                  <a:pt x="4890507" y="799946"/>
                  <a:pt x="4916502" y="788104"/>
                </a:cubicBezTo>
                <a:cubicBezTo>
                  <a:pt x="5013526" y="746101"/>
                  <a:pt x="5238129" y="796871"/>
                  <a:pt x="5224415" y="674418"/>
                </a:cubicBezTo>
                <a:cubicBezTo>
                  <a:pt x="5223051" y="659300"/>
                  <a:pt x="5240524" y="644890"/>
                  <a:pt x="5274077" y="655978"/>
                </a:cubicBezTo>
                <a:cubicBezTo>
                  <a:pt x="5388582" y="694066"/>
                  <a:pt x="5367022" y="644784"/>
                  <a:pt x="5371217" y="614372"/>
                </a:cubicBezTo>
                <a:cubicBezTo>
                  <a:pt x="5375856" y="577567"/>
                  <a:pt x="5319010" y="537578"/>
                  <a:pt x="5364523" y="502501"/>
                </a:cubicBezTo>
                <a:cubicBezTo>
                  <a:pt x="5425408" y="508891"/>
                  <a:pt x="5433299" y="538191"/>
                  <a:pt x="5457871" y="558285"/>
                </a:cubicBezTo>
                <a:cubicBezTo>
                  <a:pt x="5530352" y="617005"/>
                  <a:pt x="5609566" y="664386"/>
                  <a:pt x="5750580" y="663503"/>
                </a:cubicBezTo>
                <a:cubicBezTo>
                  <a:pt x="5864519" y="662926"/>
                  <a:pt x="5966527" y="666650"/>
                  <a:pt x="5976618" y="582652"/>
                </a:cubicBezTo>
                <a:cubicBezTo>
                  <a:pt x="5978145" y="569455"/>
                  <a:pt x="5990792" y="562346"/>
                  <a:pt x="6009346" y="559470"/>
                </a:cubicBezTo>
                <a:cubicBezTo>
                  <a:pt x="6030639" y="568485"/>
                  <a:pt x="6052592" y="577083"/>
                  <a:pt x="6069735" y="587803"/>
                </a:cubicBezTo>
                <a:cubicBezTo>
                  <a:pt x="6126182" y="623812"/>
                  <a:pt x="6196945" y="634730"/>
                  <a:pt x="6270319" y="643982"/>
                </a:cubicBezTo>
                <a:cubicBezTo>
                  <a:pt x="6317101" y="649940"/>
                  <a:pt x="6363466" y="657107"/>
                  <a:pt x="6406781" y="672327"/>
                </a:cubicBezTo>
                <a:cubicBezTo>
                  <a:pt x="6433586" y="681598"/>
                  <a:pt x="6454928" y="693402"/>
                  <a:pt x="6469508" y="708574"/>
                </a:cubicBezTo>
                <a:cubicBezTo>
                  <a:pt x="6482729" y="721786"/>
                  <a:pt x="6496225" y="725422"/>
                  <a:pt x="6515869" y="715738"/>
                </a:cubicBezTo>
                <a:cubicBezTo>
                  <a:pt x="6572200" y="688353"/>
                  <a:pt x="6639257" y="676241"/>
                  <a:pt x="6725938" y="691128"/>
                </a:cubicBezTo>
                <a:cubicBezTo>
                  <a:pt x="6752109" y="695629"/>
                  <a:pt x="6772625" y="691505"/>
                  <a:pt x="6778240" y="678998"/>
                </a:cubicBezTo>
                <a:cubicBezTo>
                  <a:pt x="6784286" y="665981"/>
                  <a:pt x="6794269" y="655280"/>
                  <a:pt x="6806944" y="646178"/>
                </a:cubicBezTo>
                <a:lnTo>
                  <a:pt x="6830632" y="633915"/>
                </a:lnTo>
                <a:lnTo>
                  <a:pt x="6858072" y="646178"/>
                </a:lnTo>
                <a:cubicBezTo>
                  <a:pt x="6872754" y="655280"/>
                  <a:pt x="6884317" y="665981"/>
                  <a:pt x="6891322" y="678998"/>
                </a:cubicBezTo>
                <a:cubicBezTo>
                  <a:pt x="6897826" y="691505"/>
                  <a:pt x="6921592" y="695629"/>
                  <a:pt x="6951905" y="691128"/>
                </a:cubicBezTo>
                <a:cubicBezTo>
                  <a:pt x="7052317" y="676241"/>
                  <a:pt x="7129994" y="688353"/>
                  <a:pt x="7195246" y="715738"/>
                </a:cubicBezTo>
                <a:cubicBezTo>
                  <a:pt x="7217999" y="725422"/>
                  <a:pt x="7233634" y="721786"/>
                  <a:pt x="7248949" y="708574"/>
                </a:cubicBezTo>
                <a:cubicBezTo>
                  <a:pt x="7265838" y="693402"/>
                  <a:pt x="7290560" y="681598"/>
                  <a:pt x="7321609" y="672327"/>
                </a:cubicBezTo>
                <a:cubicBezTo>
                  <a:pt x="7371785" y="657107"/>
                  <a:pt x="7425493" y="649940"/>
                  <a:pt x="7479684" y="643982"/>
                </a:cubicBezTo>
                <a:cubicBezTo>
                  <a:pt x="7564679" y="634730"/>
                  <a:pt x="7646649" y="623812"/>
                  <a:pt x="7712035" y="587803"/>
                </a:cubicBezTo>
                <a:cubicBezTo>
                  <a:pt x="7731892" y="577083"/>
                  <a:pt x="7757322" y="568485"/>
                  <a:pt x="7781987" y="559470"/>
                </a:cubicBezTo>
                <a:cubicBezTo>
                  <a:pt x="7803481" y="562346"/>
                  <a:pt x="7818130" y="569455"/>
                  <a:pt x="7819900" y="582652"/>
                </a:cubicBezTo>
                <a:cubicBezTo>
                  <a:pt x="7831588" y="666650"/>
                  <a:pt x="7949751" y="662926"/>
                  <a:pt x="8081736" y="663503"/>
                </a:cubicBezTo>
                <a:cubicBezTo>
                  <a:pt x="8245081" y="664386"/>
                  <a:pt x="8336842" y="617005"/>
                  <a:pt x="8420801" y="558285"/>
                </a:cubicBezTo>
                <a:cubicBezTo>
                  <a:pt x="8449265" y="538191"/>
                  <a:pt x="8458404" y="508890"/>
                  <a:pt x="8528933" y="502501"/>
                </a:cubicBezTo>
                <a:cubicBezTo>
                  <a:pt x="8581654" y="537578"/>
                  <a:pt x="8515805" y="577567"/>
                  <a:pt x="8521178" y="614372"/>
                </a:cubicBezTo>
                <a:cubicBezTo>
                  <a:pt x="8526038" y="644784"/>
                  <a:pt x="8501063" y="694066"/>
                  <a:pt x="8633702" y="655978"/>
                </a:cubicBezTo>
                <a:cubicBezTo>
                  <a:pt x="8672570" y="644890"/>
                  <a:pt x="8692811" y="659300"/>
                  <a:pt x="8691231" y="674418"/>
                </a:cubicBezTo>
                <a:cubicBezTo>
                  <a:pt x="8675345" y="796871"/>
                  <a:pt x="8935518" y="746101"/>
                  <a:pt x="9047908" y="788104"/>
                </a:cubicBezTo>
                <a:cubicBezTo>
                  <a:pt x="9078021" y="799946"/>
                  <a:pt x="9142627" y="789836"/>
                  <a:pt x="9163628" y="773163"/>
                </a:cubicBezTo>
                <a:cubicBezTo>
                  <a:pt x="9298789" y="667347"/>
                  <a:pt x="9535801" y="657923"/>
                  <a:pt x="9754459" y="610207"/>
                </a:cubicBezTo>
                <a:cubicBezTo>
                  <a:pt x="9814490" y="668575"/>
                  <a:pt x="9808123" y="737017"/>
                  <a:pt x="9838868" y="799511"/>
                </a:cubicBezTo>
                <a:cubicBezTo>
                  <a:pt x="9870579" y="864422"/>
                  <a:pt x="9910733" y="865324"/>
                  <a:pt x="10085808" y="816231"/>
                </a:cubicBezTo>
                <a:cubicBezTo>
                  <a:pt x="10072804" y="953901"/>
                  <a:pt x="10072804" y="953901"/>
                  <a:pt x="10334338" y="917517"/>
                </a:cubicBezTo>
                <a:cubicBezTo>
                  <a:pt x="10328982" y="953657"/>
                  <a:pt x="10408594" y="989371"/>
                  <a:pt x="10516076" y="1018726"/>
                </a:cubicBezTo>
                <a:lnTo>
                  <a:pt x="10535302" y="1023522"/>
                </a:lnTo>
                <a:lnTo>
                  <a:pt x="10542819" y="1023458"/>
                </a:lnTo>
                <a:cubicBezTo>
                  <a:pt x="10579419" y="1025941"/>
                  <a:pt x="10603227" y="1033454"/>
                  <a:pt x="10623994" y="1041996"/>
                </a:cubicBezTo>
                <a:lnTo>
                  <a:pt x="10629774" y="1044511"/>
                </a:lnTo>
                <a:lnTo>
                  <a:pt x="10727305" y="1063419"/>
                </a:lnTo>
                <a:lnTo>
                  <a:pt x="10761785" y="1068017"/>
                </a:lnTo>
                <a:lnTo>
                  <a:pt x="10775688" y="1065268"/>
                </a:lnTo>
                <a:cubicBezTo>
                  <a:pt x="10790070" y="1060209"/>
                  <a:pt x="10805275" y="1052670"/>
                  <a:pt x="10821837" y="1042232"/>
                </a:cubicBezTo>
                <a:cubicBezTo>
                  <a:pt x="10987041" y="937564"/>
                  <a:pt x="11011156" y="925596"/>
                  <a:pt x="11122438" y="1004583"/>
                </a:cubicBezTo>
                <a:lnTo>
                  <a:pt x="11171433" y="1040550"/>
                </a:lnTo>
                <a:lnTo>
                  <a:pt x="11183724" y="1045316"/>
                </a:lnTo>
                <a:lnTo>
                  <a:pt x="11199690" y="1048085"/>
                </a:lnTo>
                <a:cubicBezTo>
                  <a:pt x="11210452" y="1048499"/>
                  <a:pt x="11222752" y="1048442"/>
                  <a:pt x="11232475" y="1049340"/>
                </a:cubicBezTo>
                <a:cubicBezTo>
                  <a:pt x="11272445" y="1020057"/>
                  <a:pt x="11206789" y="982961"/>
                  <a:pt x="11302451" y="949091"/>
                </a:cubicBezTo>
                <a:lnTo>
                  <a:pt x="11484849" y="1057667"/>
                </a:lnTo>
                <a:lnTo>
                  <a:pt x="11512818" y="1048926"/>
                </a:lnTo>
                <a:cubicBezTo>
                  <a:pt x="11553007" y="1039695"/>
                  <a:pt x="11597385" y="1034194"/>
                  <a:pt x="11642481" y="1029355"/>
                </a:cubicBezTo>
                <a:lnTo>
                  <a:pt x="11714551" y="1020966"/>
                </a:lnTo>
                <a:lnTo>
                  <a:pt x="11714551" y="1022389"/>
                </a:lnTo>
                <a:lnTo>
                  <a:pt x="11728519" y="1020975"/>
                </a:lnTo>
                <a:lnTo>
                  <a:pt x="11741691" y="1019651"/>
                </a:lnTo>
                <a:lnTo>
                  <a:pt x="11743999" y="1019424"/>
                </a:lnTo>
                <a:cubicBezTo>
                  <a:pt x="11745037" y="1019320"/>
                  <a:pt x="11744948" y="1019326"/>
                  <a:pt x="11742709" y="1019549"/>
                </a:cubicBezTo>
                <a:lnTo>
                  <a:pt x="11741691" y="1019651"/>
                </a:lnTo>
                <a:lnTo>
                  <a:pt x="11738529" y="1019963"/>
                </a:lnTo>
                <a:cubicBezTo>
                  <a:pt x="11729455" y="1020837"/>
                  <a:pt x="11718720" y="1021778"/>
                  <a:pt x="11771791" y="1015977"/>
                </a:cubicBezTo>
                <a:cubicBezTo>
                  <a:pt x="11774317" y="1015701"/>
                  <a:pt x="11812546" y="1011974"/>
                  <a:pt x="11834157" y="1009499"/>
                </a:cubicBezTo>
                <a:lnTo>
                  <a:pt x="11843354" y="1008273"/>
                </a:lnTo>
                <a:lnTo>
                  <a:pt x="11843354" y="1000151"/>
                </a:lnTo>
                <a:lnTo>
                  <a:pt x="11893955" y="983740"/>
                </a:lnTo>
                <a:cubicBezTo>
                  <a:pt x="11928061" y="969285"/>
                  <a:pt x="11955951" y="949359"/>
                  <a:pt x="11974160" y="920897"/>
                </a:cubicBezTo>
                <a:cubicBezTo>
                  <a:pt x="12002698" y="876981"/>
                  <a:pt x="12076554" y="851353"/>
                  <a:pt x="12143531" y="823664"/>
                </a:cubicBezTo>
                <a:lnTo>
                  <a:pt x="12192000" y="801163"/>
                </a:lnTo>
                <a:lnTo>
                  <a:pt x="12192000" y="2515690"/>
                </a:lnTo>
                <a:lnTo>
                  <a:pt x="0" y="25156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838200" y="365125"/>
            <a:ext cx="10515600" cy="930275"/>
          </a:xfrm>
        </p:spPr>
        <p:txBody>
          <a:bodyPr vert="horz" lIns="91440" tIns="45720" rIns="91440" bIns="45720" rtlCol="0" anchor="ctr">
            <a:normAutofit/>
          </a:bodyPr>
          <a:lstStyle/>
          <a:p>
            <a:pPr algn="ctr"/>
            <a:r>
              <a:rPr lang="en-US" sz="4000" b="1" dirty="0">
                <a:solidFill>
                  <a:schemeClr val="bg1"/>
                </a:solidFill>
                <a:latin typeface="Agency FB" panose="020B0503020202020204" pitchFamily="34" charset="0"/>
              </a:rPr>
              <a:t>The End</a:t>
            </a:r>
          </a:p>
        </p:txBody>
      </p:sp>
      <p:graphicFrame>
        <p:nvGraphicFramePr>
          <p:cNvPr id="5" name="Content Placeholder 2">
            <a:extLst>
              <a:ext uri="{FF2B5EF4-FFF2-40B4-BE49-F238E27FC236}">
                <a16:creationId xmlns:a16="http://schemas.microsoft.com/office/drawing/2014/main" id="{85ADC78F-CA5E-4DC8-B64B-C5243E259837}"/>
              </a:ext>
            </a:extLst>
          </p:cNvPr>
          <p:cNvGraphicFramePr>
            <a:graphicFrameLocks noGrp="1"/>
          </p:cNvGraphicFramePr>
          <p:nvPr>
            <p:ph idx="4294967295"/>
            <p:extLst>
              <p:ext uri="{D42A27DB-BD31-4B8C-83A1-F6EECF244321}">
                <p14:modId xmlns:p14="http://schemas.microsoft.com/office/powerpoint/2010/main" val="1696358312"/>
              </p:ext>
            </p:extLst>
          </p:nvPr>
        </p:nvGraphicFramePr>
        <p:xfrm>
          <a:off x="838200" y="2011363"/>
          <a:ext cx="10515600" cy="4160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617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a:latin typeface="Agency FB" panose="020B0503020202020204" pitchFamily="34" charset="0"/>
              </a:rPr>
              <a:t>The attack</a:t>
            </a:r>
            <a:endParaRPr lang="en-GB" b="1" dirty="0">
              <a:latin typeface="Agency FB" panose="020B0503020202020204" pitchFamily="34" charset="0"/>
            </a:endParaRP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lstStyle/>
          <a:p>
            <a:pPr marL="0" indent="0" algn="just">
              <a:buNone/>
            </a:pPr>
            <a:r>
              <a:rPr lang="en-GB" dirty="0"/>
              <a:t>	</a:t>
            </a:r>
            <a:r>
              <a:rPr lang="en-GB" sz="2400" dirty="0"/>
              <a:t>Even the rats took shelter under the soldier’s bed as many German grenades fell down on the trenches. Cries of ‘run’ and ‘protect your head’ rang out all down the front line. Many of the soldiers were slipping in the mud, falling and dying. Those who lived, hoped that their loved ones had not died in German raids back at home.</a:t>
            </a:r>
          </a:p>
          <a:p>
            <a:pPr marL="0" indent="0" algn="just">
              <a:buNone/>
            </a:pPr>
            <a:r>
              <a:rPr lang="en-GB" sz="2400" dirty="0"/>
              <a:t>	If not for the sudden attack, the soldiers would be writing letters to home, waiting for an attack, scratching the lice that had taken over their bodies, shooting the other trenches or mourning the death of their friends. It was not fun living in the trenches.  </a:t>
            </a:r>
          </a:p>
        </p:txBody>
      </p:sp>
    </p:spTree>
    <p:extLst>
      <p:ext uri="{BB962C8B-B14F-4D97-AF65-F5344CB8AC3E}">
        <p14:creationId xmlns:p14="http://schemas.microsoft.com/office/powerpoint/2010/main" val="3375269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dirty="0">
                <a:latin typeface="Agency FB" panose="020B0503020202020204" pitchFamily="34" charset="0"/>
              </a:rPr>
              <a:t>Waiting for destruction</a:t>
            </a: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lstStyle/>
          <a:p>
            <a:pPr marL="0" indent="0" algn="just">
              <a:buNone/>
            </a:pPr>
            <a:r>
              <a:rPr lang="en-GB" dirty="0"/>
              <a:t>	</a:t>
            </a:r>
            <a:r>
              <a:rPr lang="en-GB" sz="2400" dirty="0"/>
              <a:t>The German raids were destroying life as people could remember, the new normal was having paint in their windows and lights off at 7:00 pm. Everyone was always expecting more Germans to come to destroy more buildings. That was the custom.</a:t>
            </a:r>
          </a:p>
          <a:p>
            <a:pPr marL="0" indent="0" algn="just">
              <a:buNone/>
            </a:pPr>
            <a:r>
              <a:rPr lang="en-GB" sz="2400" dirty="0"/>
              <a:t>	Despite the fact that ‘Dad’s army’ was trying to protect them, no-one felt safe. Many were helping Britain in other ways (not fighting). For example: many women became police officers, engineers and taxi drivers. Some women even went to be doctors on the front-line.     </a:t>
            </a:r>
          </a:p>
        </p:txBody>
      </p:sp>
    </p:spTree>
    <p:extLst>
      <p:ext uri="{BB962C8B-B14F-4D97-AF65-F5344CB8AC3E}">
        <p14:creationId xmlns:p14="http://schemas.microsoft.com/office/powerpoint/2010/main" val="198077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dirty="0">
                <a:latin typeface="Agency FB" panose="020B0503020202020204" pitchFamily="34" charset="0"/>
              </a:rPr>
              <a:t>Dear Janet</a:t>
            </a: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normAutofit lnSpcReduction="10000"/>
          </a:bodyPr>
          <a:lstStyle/>
          <a:p>
            <a:pPr marL="0" indent="0" algn="just">
              <a:buNone/>
            </a:pPr>
            <a:r>
              <a:rPr lang="en-GB" sz="2400" dirty="0"/>
              <a:t>This is the original letter…</a:t>
            </a:r>
          </a:p>
          <a:p>
            <a:pPr marL="0" indent="0" algn="just">
              <a:buNone/>
            </a:pPr>
            <a:r>
              <a:rPr lang="en-GB" sz="2400" dirty="0"/>
              <a:t>Dear Janet,</a:t>
            </a:r>
          </a:p>
          <a:p>
            <a:pPr marL="0" indent="0" algn="just">
              <a:buNone/>
            </a:pPr>
            <a:r>
              <a:rPr lang="en-GB" sz="2400" dirty="0"/>
              <a:t>		I hope you are okay. The army is planning to invade the German trenches when we get back from Spain (we are currently travelling over the border).</a:t>
            </a:r>
          </a:p>
          <a:p>
            <a:pPr marL="0" indent="0" algn="just">
              <a:buNone/>
            </a:pPr>
            <a:r>
              <a:rPr lang="en-GB" sz="2400" dirty="0"/>
              <a:t>	My time in the trenches is almost done and I can’t wait to see you and the rest of the family.</a:t>
            </a:r>
          </a:p>
          <a:p>
            <a:pPr marL="0" indent="0" algn="just">
              <a:buNone/>
            </a:pPr>
            <a:r>
              <a:rPr lang="en-GB" sz="2400" dirty="0"/>
              <a:t>	So far, I really enjoyed when me and a few others went to a German trench and took it over! Now, we have spies in there!</a:t>
            </a:r>
          </a:p>
          <a:p>
            <a:pPr marL="0" indent="0" algn="just">
              <a:buNone/>
            </a:pPr>
            <a:r>
              <a:rPr lang="en-GB" sz="2400" dirty="0"/>
              <a:t>	</a:t>
            </a:r>
          </a:p>
        </p:txBody>
      </p:sp>
    </p:spTree>
    <p:extLst>
      <p:ext uri="{BB962C8B-B14F-4D97-AF65-F5344CB8AC3E}">
        <p14:creationId xmlns:p14="http://schemas.microsoft.com/office/powerpoint/2010/main" val="2705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dirty="0">
                <a:latin typeface="Agency FB" panose="020B0503020202020204" pitchFamily="34" charset="0"/>
              </a:rPr>
              <a:t>Dear Janet</a:t>
            </a: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normAutofit lnSpcReduction="10000"/>
          </a:bodyPr>
          <a:lstStyle/>
          <a:p>
            <a:pPr marL="0" indent="0" algn="just">
              <a:buNone/>
            </a:pPr>
            <a:r>
              <a:rPr lang="en-GB" sz="2400" dirty="0"/>
              <a:t>…and this is what the real letter would look like…</a:t>
            </a:r>
          </a:p>
          <a:p>
            <a:pPr marL="0" indent="0" algn="just">
              <a:buNone/>
            </a:pPr>
            <a:r>
              <a:rPr lang="en-GB" sz="2400" dirty="0"/>
              <a:t>Dear </a:t>
            </a:r>
            <a:r>
              <a:rPr lang="en-GB" sz="2400" dirty="0">
                <a:highlight>
                  <a:srgbClr val="000000"/>
                </a:highlight>
              </a:rPr>
              <a:t>Janet</a:t>
            </a:r>
            <a:r>
              <a:rPr lang="en-GB" sz="2400" dirty="0"/>
              <a:t>,</a:t>
            </a:r>
          </a:p>
          <a:p>
            <a:pPr marL="0" indent="0" algn="just">
              <a:buNone/>
            </a:pPr>
            <a:r>
              <a:rPr lang="en-GB" sz="2400" dirty="0"/>
              <a:t>		I hope you are okay. The army is </a:t>
            </a:r>
            <a:r>
              <a:rPr lang="en-GB" sz="2400" dirty="0">
                <a:highlight>
                  <a:srgbClr val="000000"/>
                </a:highlight>
              </a:rPr>
              <a:t>planning</a:t>
            </a:r>
            <a:r>
              <a:rPr lang="en-GB" sz="2400" dirty="0"/>
              <a:t> to </a:t>
            </a:r>
            <a:r>
              <a:rPr lang="en-GB" sz="2400" dirty="0">
                <a:highlight>
                  <a:srgbClr val="000000"/>
                </a:highlight>
              </a:rPr>
              <a:t>invade</a:t>
            </a:r>
            <a:r>
              <a:rPr lang="en-GB" sz="2400" dirty="0"/>
              <a:t> the </a:t>
            </a:r>
            <a:r>
              <a:rPr lang="en-GB" sz="2400" dirty="0">
                <a:highlight>
                  <a:srgbClr val="000000"/>
                </a:highlight>
              </a:rPr>
              <a:t>German trenches</a:t>
            </a:r>
            <a:r>
              <a:rPr lang="en-GB" sz="2400" dirty="0"/>
              <a:t> when we get back from </a:t>
            </a:r>
            <a:r>
              <a:rPr lang="en-GB" sz="2400" dirty="0">
                <a:highlight>
                  <a:srgbClr val="000000"/>
                </a:highlight>
              </a:rPr>
              <a:t>Spain</a:t>
            </a:r>
            <a:r>
              <a:rPr lang="en-GB" sz="2400" dirty="0"/>
              <a:t> (we are currently </a:t>
            </a:r>
            <a:r>
              <a:rPr lang="en-GB" sz="2400" dirty="0">
                <a:highlight>
                  <a:srgbClr val="000000"/>
                </a:highlight>
              </a:rPr>
              <a:t>travelling</a:t>
            </a:r>
            <a:r>
              <a:rPr lang="en-GB" sz="2400" dirty="0"/>
              <a:t> over the </a:t>
            </a:r>
            <a:r>
              <a:rPr lang="en-GB" sz="2400" dirty="0">
                <a:highlight>
                  <a:srgbClr val="000000"/>
                </a:highlight>
              </a:rPr>
              <a:t>border</a:t>
            </a:r>
            <a:r>
              <a:rPr lang="en-GB" sz="2400" dirty="0"/>
              <a:t>).</a:t>
            </a:r>
          </a:p>
          <a:p>
            <a:pPr marL="0" indent="0" algn="just">
              <a:buNone/>
            </a:pPr>
            <a:r>
              <a:rPr lang="en-GB" sz="2400" dirty="0"/>
              <a:t>	My time in </a:t>
            </a:r>
            <a:r>
              <a:rPr lang="en-GB" sz="2400" dirty="0">
                <a:highlight>
                  <a:srgbClr val="000000"/>
                </a:highlight>
              </a:rPr>
              <a:t>the trenches</a:t>
            </a:r>
            <a:r>
              <a:rPr lang="en-GB" sz="2400" dirty="0"/>
              <a:t> is </a:t>
            </a:r>
            <a:r>
              <a:rPr lang="en-GB" sz="2400" dirty="0">
                <a:highlight>
                  <a:srgbClr val="000000"/>
                </a:highlight>
              </a:rPr>
              <a:t>almost done</a:t>
            </a:r>
            <a:r>
              <a:rPr lang="en-GB" sz="2400" dirty="0"/>
              <a:t> and I can’t wait to see you and the rest of the family.</a:t>
            </a:r>
          </a:p>
          <a:p>
            <a:pPr marL="0" indent="0" algn="just">
              <a:buNone/>
            </a:pPr>
            <a:r>
              <a:rPr lang="en-GB" sz="2400" dirty="0"/>
              <a:t>	So far, I really enjoyed when </a:t>
            </a:r>
            <a:r>
              <a:rPr lang="en-GB" sz="2400" dirty="0">
                <a:highlight>
                  <a:srgbClr val="000000"/>
                </a:highlight>
              </a:rPr>
              <a:t>me</a:t>
            </a:r>
            <a:r>
              <a:rPr lang="en-GB" sz="2400" dirty="0"/>
              <a:t> and </a:t>
            </a:r>
            <a:r>
              <a:rPr lang="en-GB" sz="2400" dirty="0">
                <a:highlight>
                  <a:srgbClr val="000000"/>
                </a:highlight>
              </a:rPr>
              <a:t>a few others</a:t>
            </a:r>
            <a:r>
              <a:rPr lang="en-GB" sz="2400" dirty="0"/>
              <a:t> went to a </a:t>
            </a:r>
            <a:r>
              <a:rPr lang="en-GB" sz="2400" dirty="0">
                <a:highlight>
                  <a:srgbClr val="000000"/>
                </a:highlight>
              </a:rPr>
              <a:t>German trench and took it over</a:t>
            </a:r>
            <a:r>
              <a:rPr lang="en-GB" sz="2400" dirty="0"/>
              <a:t>! Now, we </a:t>
            </a:r>
            <a:r>
              <a:rPr lang="en-GB" sz="2400" dirty="0">
                <a:highlight>
                  <a:srgbClr val="000000"/>
                </a:highlight>
              </a:rPr>
              <a:t>have spies in there</a:t>
            </a:r>
            <a:r>
              <a:rPr lang="en-GB" sz="2400" dirty="0"/>
              <a:t>!</a:t>
            </a:r>
          </a:p>
          <a:p>
            <a:pPr marL="0" indent="0" algn="just">
              <a:buNone/>
            </a:pPr>
            <a:r>
              <a:rPr lang="en-GB" sz="2400" dirty="0"/>
              <a:t>	</a:t>
            </a:r>
            <a:endParaRPr lang="en-GB" sz="2400" dirty="0">
              <a:highlight>
                <a:srgbClr val="000000"/>
              </a:highlight>
            </a:endParaRPr>
          </a:p>
        </p:txBody>
      </p:sp>
    </p:spTree>
    <p:extLst>
      <p:ext uri="{BB962C8B-B14F-4D97-AF65-F5344CB8AC3E}">
        <p14:creationId xmlns:p14="http://schemas.microsoft.com/office/powerpoint/2010/main" val="1765432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dirty="0">
                <a:latin typeface="Agency FB" panose="020B0503020202020204" pitchFamily="34" charset="0"/>
              </a:rPr>
              <a:t>Another day</a:t>
            </a: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lstStyle/>
          <a:p>
            <a:pPr marL="0" indent="0" algn="just">
              <a:buNone/>
            </a:pPr>
            <a:r>
              <a:rPr lang="en-GB" sz="2400" dirty="0"/>
              <a:t>Dear Diary,</a:t>
            </a:r>
          </a:p>
          <a:p>
            <a:pPr marL="0" indent="0" algn="just">
              <a:buNone/>
            </a:pPr>
            <a:r>
              <a:rPr lang="en-GB" sz="2400" dirty="0"/>
              <a:t>		Today was another day that I lived. Only 25 soldiers came in today, 25 less than yesterday. I hope that by helping soldiers, I am helping the army finally defeat Germany. </a:t>
            </a:r>
          </a:p>
          <a:p>
            <a:pPr marL="0" indent="0" algn="just">
              <a:buNone/>
            </a:pPr>
            <a:r>
              <a:rPr lang="en-GB" sz="2400" dirty="0"/>
              <a:t>	It is sad to see the endless river of injured men, all fighting for Britain’s freedom, never to know if their lives were worth it. </a:t>
            </a:r>
          </a:p>
          <a:p>
            <a:pPr marL="0" indent="0" algn="just">
              <a:buNone/>
            </a:pPr>
            <a:r>
              <a:rPr lang="en-GB" sz="2400" dirty="0"/>
              <a:t>	I am a big fan of Wilfred Owen’s poetry, and I believe that it is NOT sweet or fitting to die for one’s country.</a:t>
            </a:r>
          </a:p>
        </p:txBody>
      </p:sp>
    </p:spTree>
    <p:extLst>
      <p:ext uri="{BB962C8B-B14F-4D97-AF65-F5344CB8AC3E}">
        <p14:creationId xmlns:p14="http://schemas.microsoft.com/office/powerpoint/2010/main" val="2907130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dirty="0">
                <a:latin typeface="Agency FB" panose="020B0503020202020204" pitchFamily="34" charset="0"/>
              </a:rPr>
              <a:t>Wilfred Owen: Anthem for doomed youth</a:t>
            </a: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lstStyle/>
          <a:p>
            <a:pPr marL="0" indent="0" algn="just">
              <a:buNone/>
            </a:pPr>
            <a:r>
              <a:rPr lang="en-GB" sz="2400" dirty="0"/>
              <a:t>	After reading Anthem for doomed youth, I realised what it must have been like to be a soldier in WW1.</a:t>
            </a:r>
          </a:p>
          <a:p>
            <a:pPr marL="0" indent="0" algn="just">
              <a:buNone/>
            </a:pPr>
            <a:r>
              <a:rPr lang="en-GB" sz="2400" dirty="0"/>
              <a:t>	 From the poem, a bit that stood out for me was the first line, ‘What passing-bells for these who die as cattle?’ it means that the soldiers were dying all the time and everywhere and without mercy. It shows that they were being treated like animals, not humans. </a:t>
            </a:r>
          </a:p>
          <a:p>
            <a:pPr marL="0" indent="0" algn="just">
              <a:buNone/>
            </a:pPr>
            <a:r>
              <a:rPr lang="en-GB" sz="2400" dirty="0"/>
              <a:t>	Another line, ‘The shrill, demented choirs of wailing shells;’ also stood out for me. This is saying that the noise of the shells gave them dementia and was bad for their hearing. I find this sad. </a:t>
            </a:r>
          </a:p>
          <a:p>
            <a:pPr marL="0" indent="0" algn="just">
              <a:buNone/>
            </a:pPr>
            <a:r>
              <a:rPr lang="en-GB" sz="2400" dirty="0"/>
              <a:t>	</a:t>
            </a:r>
          </a:p>
        </p:txBody>
      </p:sp>
    </p:spTree>
    <p:extLst>
      <p:ext uri="{BB962C8B-B14F-4D97-AF65-F5344CB8AC3E}">
        <p14:creationId xmlns:p14="http://schemas.microsoft.com/office/powerpoint/2010/main" val="77374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8991600" cy="1325563"/>
          </a:xfrm>
        </p:spPr>
        <p:txBody>
          <a:bodyPr/>
          <a:lstStyle/>
          <a:p>
            <a:pPr algn="ctr"/>
            <a:r>
              <a:rPr lang="en-GB" b="1">
                <a:latin typeface="Agency FB" panose="020B0503020202020204" pitchFamily="34" charset="0"/>
              </a:rPr>
              <a:t>Becoming a solider</a:t>
            </a:r>
            <a:endParaRPr lang="en-GB" b="1" dirty="0">
              <a:latin typeface="Agency FB" panose="020B0503020202020204" pitchFamily="34" charset="0"/>
            </a:endParaRPr>
          </a:p>
        </p:txBody>
      </p:sp>
      <p:sp>
        <p:nvSpPr>
          <p:cNvPr id="3" name="Content Placeholder 2">
            <a:extLst>
              <a:ext uri="{FF2B5EF4-FFF2-40B4-BE49-F238E27FC236}">
                <a16:creationId xmlns:a16="http://schemas.microsoft.com/office/drawing/2014/main" id="{4D9A8EA4-7158-4933-8D07-88CBF3D52E01}"/>
              </a:ext>
            </a:extLst>
          </p:cNvPr>
          <p:cNvSpPr>
            <a:spLocks noGrp="1"/>
          </p:cNvSpPr>
          <p:nvPr>
            <p:ph idx="4294967295"/>
          </p:nvPr>
        </p:nvSpPr>
        <p:spPr>
          <a:xfrm>
            <a:off x="638175" y="2011363"/>
            <a:ext cx="10896599" cy="4160837"/>
          </a:xfrm>
        </p:spPr>
        <p:txBody>
          <a:bodyPr>
            <a:normAutofit fontScale="92500" lnSpcReduction="20000"/>
          </a:bodyPr>
          <a:lstStyle/>
          <a:p>
            <a:pPr marL="0" indent="0" algn="just">
              <a:buNone/>
            </a:pPr>
            <a:r>
              <a:rPr lang="en-GB" sz="2600"/>
              <a:t>This is what a draft form would have looked like…</a:t>
            </a:r>
          </a:p>
          <a:p>
            <a:pPr marL="0" indent="0" algn="just">
              <a:buNone/>
            </a:pPr>
            <a:r>
              <a:rPr lang="en-GB" sz="2600">
                <a:latin typeface="Baskerville Old Face" panose="02020602080505020303" pitchFamily="18" charset="0"/>
              </a:rPr>
              <a:t>NAME – </a:t>
            </a:r>
            <a:r>
              <a:rPr lang="en-GB" sz="2600">
                <a:latin typeface="Bradley Hand ITC" panose="03070402050302030203" pitchFamily="66" charset="0"/>
              </a:rPr>
              <a:t>Geoff Sandy</a:t>
            </a:r>
          </a:p>
          <a:p>
            <a:pPr marL="0" indent="0" algn="just">
              <a:buNone/>
            </a:pPr>
            <a:r>
              <a:rPr lang="en-GB" sz="2600">
                <a:latin typeface="Baskerville Old Face" panose="02020602080505020303" pitchFamily="18" charset="0"/>
              </a:rPr>
              <a:t>AGE – </a:t>
            </a:r>
            <a:r>
              <a:rPr lang="en-GB" sz="2600">
                <a:latin typeface="Bradley Hand ITC" panose="03070402050302030203" pitchFamily="66" charset="0"/>
              </a:rPr>
              <a:t>19</a:t>
            </a:r>
          </a:p>
          <a:p>
            <a:pPr marL="0" indent="0" algn="just">
              <a:buNone/>
            </a:pPr>
            <a:r>
              <a:rPr lang="en-GB" sz="2600">
                <a:latin typeface="Baskerville Old Face" panose="02020602080505020303" pitchFamily="18" charset="0"/>
              </a:rPr>
              <a:t>HEIGHT – </a:t>
            </a:r>
            <a:r>
              <a:rPr lang="en-GB" sz="2600">
                <a:latin typeface="Bradley Hand ITC" panose="03070402050302030203" pitchFamily="66" charset="0"/>
              </a:rPr>
              <a:t>5.5 foot </a:t>
            </a:r>
          </a:p>
          <a:p>
            <a:pPr marL="0" indent="0" algn="just">
              <a:buNone/>
            </a:pPr>
            <a:r>
              <a:rPr lang="en-GB" sz="2600">
                <a:latin typeface="Baskerville Old Face" panose="02020602080505020303" pitchFamily="18" charset="0"/>
              </a:rPr>
              <a:t>WEIGHT – </a:t>
            </a:r>
            <a:r>
              <a:rPr lang="en-GB" sz="2600">
                <a:latin typeface="Bradley Hand ITC" panose="03070402050302030203" pitchFamily="66" charset="0"/>
              </a:rPr>
              <a:t>10 stone</a:t>
            </a:r>
          </a:p>
          <a:p>
            <a:pPr marL="0" indent="0" algn="just">
              <a:buNone/>
            </a:pPr>
            <a:r>
              <a:rPr lang="en-GB" sz="2600">
                <a:latin typeface="Baskerville Old Face" panose="02020602080505020303" pitchFamily="18" charset="0"/>
              </a:rPr>
              <a:t>HAIR COLOUR – </a:t>
            </a:r>
            <a:r>
              <a:rPr lang="en-GB" sz="2600">
                <a:latin typeface="Bradley Hand ITC" panose="03070402050302030203" pitchFamily="66" charset="0"/>
              </a:rPr>
              <a:t>brown</a:t>
            </a:r>
          </a:p>
          <a:p>
            <a:pPr marL="0" indent="0" algn="just">
              <a:buNone/>
            </a:pPr>
            <a:r>
              <a:rPr lang="en-GB" sz="2600">
                <a:latin typeface="Baskerville Old Face" panose="02020602080505020303" pitchFamily="18" charset="0"/>
              </a:rPr>
              <a:t>EYE COLOUR – </a:t>
            </a:r>
            <a:r>
              <a:rPr lang="en-GB" sz="2600">
                <a:latin typeface="Bradley Hand ITC" panose="03070402050302030203" pitchFamily="66" charset="0"/>
              </a:rPr>
              <a:t>brown</a:t>
            </a:r>
          </a:p>
          <a:p>
            <a:pPr marL="0" indent="0" algn="just">
              <a:buNone/>
            </a:pPr>
            <a:r>
              <a:rPr lang="en-GB" sz="2600">
                <a:latin typeface="Baskerville Old Face" panose="02020602080505020303" pitchFamily="18" charset="0"/>
              </a:rPr>
              <a:t>WHY THE ARMY – </a:t>
            </a:r>
            <a:r>
              <a:rPr lang="en-GB" sz="2600">
                <a:latin typeface="Bradley Hand ITC" panose="03070402050302030203" pitchFamily="66" charset="0"/>
              </a:rPr>
              <a:t>I want to protect my family and friends and be a part of history.</a:t>
            </a:r>
          </a:p>
          <a:p>
            <a:pPr marL="0" indent="0" algn="just">
              <a:buNone/>
            </a:pPr>
            <a:r>
              <a:rPr lang="en-GB" sz="2600"/>
              <a:t> </a:t>
            </a:r>
          </a:p>
          <a:p>
            <a:pPr marL="0" indent="0" algn="just">
              <a:buNone/>
            </a:pPr>
            <a:endParaRPr lang="en-GB" sz="2400" dirty="0"/>
          </a:p>
        </p:txBody>
      </p:sp>
    </p:spTree>
    <p:extLst>
      <p:ext uri="{BB962C8B-B14F-4D97-AF65-F5344CB8AC3E}">
        <p14:creationId xmlns:p14="http://schemas.microsoft.com/office/powerpoint/2010/main" val="2988978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11FA5-5F2B-4D06-9715-6A6297028FD3}"/>
              </a:ext>
            </a:extLst>
          </p:cNvPr>
          <p:cNvSpPr>
            <a:spLocks noGrp="1"/>
          </p:cNvSpPr>
          <p:nvPr>
            <p:ph type="title" idx="4294967295"/>
          </p:nvPr>
        </p:nvSpPr>
        <p:spPr>
          <a:xfrm>
            <a:off x="1524000" y="365125"/>
            <a:ext cx="9172574" cy="1325563"/>
          </a:xfrm>
        </p:spPr>
        <p:txBody>
          <a:bodyPr vert="horz" lIns="91440" tIns="45720" rIns="91440" bIns="45720" rtlCol="0" anchor="ctr">
            <a:normAutofit/>
          </a:bodyPr>
          <a:lstStyle/>
          <a:p>
            <a:pPr algn="ctr"/>
            <a:r>
              <a:rPr lang="en-US" b="1" dirty="0">
                <a:latin typeface="Agency FB" panose="020B0503020202020204" pitchFamily="34" charset="0"/>
              </a:rPr>
              <a:t>On the menu</a:t>
            </a:r>
          </a:p>
        </p:txBody>
      </p:sp>
      <p:graphicFrame>
        <p:nvGraphicFramePr>
          <p:cNvPr id="5" name="Content Placeholder 2">
            <a:extLst>
              <a:ext uri="{FF2B5EF4-FFF2-40B4-BE49-F238E27FC236}">
                <a16:creationId xmlns:a16="http://schemas.microsoft.com/office/drawing/2014/main" id="{577C9B75-EF52-443B-80F8-FE08008259F5}"/>
              </a:ext>
            </a:extLst>
          </p:cNvPr>
          <p:cNvGraphicFramePr>
            <a:graphicFrameLocks noGrp="1"/>
          </p:cNvGraphicFramePr>
          <p:nvPr>
            <p:ph idx="4294967295"/>
            <p:extLst>
              <p:ext uri="{D42A27DB-BD31-4B8C-83A1-F6EECF244321}">
                <p14:modId xmlns:p14="http://schemas.microsoft.com/office/powerpoint/2010/main" val="3442525649"/>
              </p:ext>
            </p:extLst>
          </p:nvPr>
        </p:nvGraphicFramePr>
        <p:xfrm>
          <a:off x="952500" y="1990725"/>
          <a:ext cx="10506074" cy="4181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6294355"/>
      </p:ext>
    </p:extLst>
  </p:cSld>
  <p:clrMapOvr>
    <a:masterClrMapping/>
  </p:clrMapOvr>
</p:sld>
</file>

<file path=ppt/theme/theme1.xml><?xml version="1.0" encoding="utf-8"?>
<a:theme xmlns:a="http://schemas.openxmlformats.org/drawingml/2006/main" name="BrushVTI">
  <a:themeElements>
    <a:clrScheme name="AnalogousFromRegularSeedRightStep">
      <a:dk1>
        <a:srgbClr val="000000"/>
      </a:dk1>
      <a:lt1>
        <a:srgbClr val="FFFFFF"/>
      </a:lt1>
      <a:dk2>
        <a:srgbClr val="412E24"/>
      </a:dk2>
      <a:lt2>
        <a:srgbClr val="E8E4E2"/>
      </a:lt2>
      <a:accent1>
        <a:srgbClr val="4D98C3"/>
      </a:accent1>
      <a:accent2>
        <a:srgbClr val="415AB4"/>
      </a:accent2>
      <a:accent3>
        <a:srgbClr val="644DC3"/>
      </a:accent3>
      <a:accent4>
        <a:srgbClr val="863FB3"/>
      </a:accent4>
      <a:accent5>
        <a:srgbClr val="C34DC0"/>
      </a:accent5>
      <a:accent6>
        <a:srgbClr val="B13B7C"/>
      </a:accent6>
      <a:hlink>
        <a:srgbClr val="BF6E3F"/>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0</TotalTime>
  <Words>1083</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Agency FB</vt:lpstr>
      <vt:lpstr>Arial</vt:lpstr>
      <vt:lpstr>Baskerville Old Face</vt:lpstr>
      <vt:lpstr>Bradley Hand ITC</vt:lpstr>
      <vt:lpstr>Century Gothic</vt:lpstr>
      <vt:lpstr>Elephant</vt:lpstr>
      <vt:lpstr>BrushVTI</vt:lpstr>
      <vt:lpstr>My WW1 presentation</vt:lpstr>
      <vt:lpstr>The attack</vt:lpstr>
      <vt:lpstr>Waiting for destruction</vt:lpstr>
      <vt:lpstr>Dear Janet</vt:lpstr>
      <vt:lpstr>Dear Janet</vt:lpstr>
      <vt:lpstr>Another day</vt:lpstr>
      <vt:lpstr>Wilfred Owen: Anthem for doomed youth</vt:lpstr>
      <vt:lpstr>Becoming a solider</vt:lpstr>
      <vt:lpstr>On the menu</vt:lpstr>
      <vt:lpstr>Helping out</vt:lpstr>
      <vt:lpstr>The Western Front</vt:lpstr>
      <vt:lpstr>Weapons in the war</vt:lpstr>
      <vt:lpstr>Armistice day</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WW1 presentation</dc:title>
  <dc:creator>Rachel Clementson</dc:creator>
  <cp:lastModifiedBy>Rachel Clementson</cp:lastModifiedBy>
  <cp:revision>1</cp:revision>
  <dcterms:created xsi:type="dcterms:W3CDTF">2020-05-30T10:30:30Z</dcterms:created>
  <dcterms:modified xsi:type="dcterms:W3CDTF">2020-05-30T11:42:28Z</dcterms:modified>
</cp:coreProperties>
</file>