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9" r:id="rId3"/>
    <p:sldId id="260" r:id="rId4"/>
    <p:sldId id="261" r:id="rId5"/>
    <p:sldId id="262" r:id="rId6"/>
    <p:sldId id="263" r:id="rId7"/>
    <p:sldId id="265" r:id="rId8"/>
    <p:sldId id="266"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A7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E3D242-7FAC-4AFA-85AA-6BBB22EFB86E}" v="233" dt="2020-05-30T11:39:05.4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91" autoAdjust="0"/>
    <p:restoredTop sz="94660"/>
  </p:normalViewPr>
  <p:slideViewPr>
    <p:cSldViewPr snapToGrid="0">
      <p:cViewPr varScale="1">
        <p:scale>
          <a:sx n="81" d="100"/>
          <a:sy n="81" d="100"/>
        </p:scale>
        <p:origin x="43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Clementson" userId="4463998aa49bd77e" providerId="LiveId" clId="{71E3D242-7FAC-4AFA-85AA-6BBB22EFB86E}"/>
    <pc:docChg chg="undo custSel mod addSld delSld modSld sldOrd">
      <pc:chgData name="Rachel Clementson" userId="4463998aa49bd77e" providerId="LiveId" clId="{71E3D242-7FAC-4AFA-85AA-6BBB22EFB86E}" dt="2020-05-30T11:42:01.857" v="1079" actId="26606"/>
      <pc:docMkLst>
        <pc:docMk/>
      </pc:docMkLst>
      <pc:sldChg chg="addSp delSp modSp mod setBg">
        <pc:chgData name="Rachel Clementson" userId="4463998aa49bd77e" providerId="LiveId" clId="{71E3D242-7FAC-4AFA-85AA-6BBB22EFB86E}" dt="2020-05-30T11:41:43.195" v="1077" actId="26606"/>
        <pc:sldMkLst>
          <pc:docMk/>
          <pc:sldMk cId="3375269016" sldId="259"/>
        </pc:sldMkLst>
        <pc:spChg chg="mod">
          <ac:chgData name="Rachel Clementson" userId="4463998aa49bd77e" providerId="LiveId" clId="{71E3D242-7FAC-4AFA-85AA-6BBB22EFB86E}" dt="2020-05-30T11:41:43.195" v="1077" actId="26606"/>
          <ac:spMkLst>
            <pc:docMk/>
            <pc:sldMk cId="3375269016" sldId="259"/>
            <ac:spMk id="2" creationId="{F1C11FA5-5F2B-4D06-9715-6A6297028FD3}"/>
          </ac:spMkLst>
        </pc:spChg>
        <pc:spChg chg="add del mod">
          <ac:chgData name="Rachel Clementson" userId="4463998aa49bd77e" providerId="LiveId" clId="{71E3D242-7FAC-4AFA-85AA-6BBB22EFB86E}" dt="2020-05-30T11:41:43.195" v="1077" actId="26606"/>
          <ac:spMkLst>
            <pc:docMk/>
            <pc:sldMk cId="3375269016" sldId="259"/>
            <ac:spMk id="3" creationId="{4D9A8EA4-7158-4933-8D07-88CBF3D52E01}"/>
          </ac:spMkLst>
        </pc:spChg>
        <pc:spChg chg="add del">
          <ac:chgData name="Rachel Clementson" userId="4463998aa49bd77e" providerId="LiveId" clId="{71E3D242-7FAC-4AFA-85AA-6BBB22EFB86E}" dt="2020-05-30T11:41:43.195" v="1077" actId="26606"/>
          <ac:spMkLst>
            <pc:docMk/>
            <pc:sldMk cId="3375269016" sldId="259"/>
            <ac:spMk id="9" creationId="{13B7BB51-92B8-4089-8DAB-1202A4D1C6A3}"/>
          </ac:spMkLst>
        </pc:spChg>
        <pc:spChg chg="add del">
          <ac:chgData name="Rachel Clementson" userId="4463998aa49bd77e" providerId="LiveId" clId="{71E3D242-7FAC-4AFA-85AA-6BBB22EFB86E}" dt="2020-05-30T11:41:43.195" v="1077" actId="26606"/>
          <ac:spMkLst>
            <pc:docMk/>
            <pc:sldMk cId="3375269016" sldId="259"/>
            <ac:spMk id="11" creationId="{78FD1E94-B12F-434F-8027-5DBEAC55A132}"/>
          </ac:spMkLst>
        </pc:spChg>
        <pc:spChg chg="add del">
          <ac:chgData name="Rachel Clementson" userId="4463998aa49bd77e" providerId="LiveId" clId="{71E3D242-7FAC-4AFA-85AA-6BBB22EFB86E}" dt="2020-05-30T11:41:43.195" v="1077" actId="26606"/>
          <ac:spMkLst>
            <pc:docMk/>
            <pc:sldMk cId="3375269016" sldId="259"/>
            <ac:spMk id="13" creationId="{1BC8109F-B452-45EE-8BB3-65433C039601}"/>
          </ac:spMkLst>
        </pc:spChg>
        <pc:graphicFrameChg chg="add del">
          <ac:chgData name="Rachel Clementson" userId="4463998aa49bd77e" providerId="LiveId" clId="{71E3D242-7FAC-4AFA-85AA-6BBB22EFB86E}" dt="2020-05-30T11:41:43.195" v="1077" actId="26606"/>
          <ac:graphicFrameMkLst>
            <pc:docMk/>
            <pc:sldMk cId="3375269016" sldId="259"/>
            <ac:graphicFrameMk id="5" creationId="{DF4A95A9-01CC-48AB-B602-C7CB903F6CF1}"/>
          </ac:graphicFrameMkLst>
        </pc:graphicFrameChg>
      </pc:sldChg>
      <pc:sldChg chg="modSp mod">
        <pc:chgData name="Rachel Clementson" userId="4463998aa49bd77e" providerId="LiveId" clId="{71E3D242-7FAC-4AFA-85AA-6BBB22EFB86E}" dt="2020-05-30T11:35:16.491" v="1044" actId="20577"/>
        <pc:sldMkLst>
          <pc:docMk/>
          <pc:sldMk cId="773742696" sldId="265"/>
        </pc:sldMkLst>
        <pc:spChg chg="mod">
          <ac:chgData name="Rachel Clementson" userId="4463998aa49bd77e" providerId="LiveId" clId="{71E3D242-7FAC-4AFA-85AA-6BBB22EFB86E}" dt="2020-05-30T11:35:16.491" v="1044" actId="20577"/>
          <ac:spMkLst>
            <pc:docMk/>
            <pc:sldMk cId="773742696" sldId="265"/>
            <ac:spMk id="3" creationId="{4D9A8EA4-7158-4933-8D07-88CBF3D52E01}"/>
          </ac:spMkLst>
        </pc:spChg>
      </pc:sldChg>
      <pc:sldChg chg="addSp delSp modSp mod setBg">
        <pc:chgData name="Rachel Clementson" userId="4463998aa49bd77e" providerId="LiveId" clId="{71E3D242-7FAC-4AFA-85AA-6BBB22EFB86E}" dt="2020-05-30T11:42:01.857" v="1079" actId="26606"/>
        <pc:sldMkLst>
          <pc:docMk/>
          <pc:sldMk cId="2988978997" sldId="266"/>
        </pc:sldMkLst>
        <pc:spChg chg="mod">
          <ac:chgData name="Rachel Clementson" userId="4463998aa49bd77e" providerId="LiveId" clId="{71E3D242-7FAC-4AFA-85AA-6BBB22EFB86E}" dt="2020-05-30T11:42:01.857" v="1079" actId="26606"/>
          <ac:spMkLst>
            <pc:docMk/>
            <pc:sldMk cId="2988978997" sldId="266"/>
            <ac:spMk id="2" creationId="{F1C11FA5-5F2B-4D06-9715-6A6297028FD3}"/>
          </ac:spMkLst>
        </pc:spChg>
        <pc:spChg chg="mod">
          <ac:chgData name="Rachel Clementson" userId="4463998aa49bd77e" providerId="LiveId" clId="{71E3D242-7FAC-4AFA-85AA-6BBB22EFB86E}" dt="2020-05-30T11:42:01.857" v="1079" actId="26606"/>
          <ac:spMkLst>
            <pc:docMk/>
            <pc:sldMk cId="2988978997" sldId="266"/>
            <ac:spMk id="3" creationId="{4D9A8EA4-7158-4933-8D07-88CBF3D52E01}"/>
          </ac:spMkLst>
        </pc:spChg>
        <pc:spChg chg="add del">
          <ac:chgData name="Rachel Clementson" userId="4463998aa49bd77e" providerId="LiveId" clId="{71E3D242-7FAC-4AFA-85AA-6BBB22EFB86E}" dt="2020-05-30T11:42:01.857" v="1079" actId="26606"/>
          <ac:spMkLst>
            <pc:docMk/>
            <pc:sldMk cId="2988978997" sldId="266"/>
            <ac:spMk id="8" creationId="{13B7BB51-92B8-4089-8DAB-1202A4D1C6A3}"/>
          </ac:spMkLst>
        </pc:spChg>
        <pc:spChg chg="add del">
          <ac:chgData name="Rachel Clementson" userId="4463998aa49bd77e" providerId="LiveId" clId="{71E3D242-7FAC-4AFA-85AA-6BBB22EFB86E}" dt="2020-05-30T11:42:01.857" v="1079" actId="26606"/>
          <ac:spMkLst>
            <pc:docMk/>
            <pc:sldMk cId="2988978997" sldId="266"/>
            <ac:spMk id="10" creationId="{17718681-A12E-49D6-9925-DD7C68176D61}"/>
          </ac:spMkLst>
        </pc:spChg>
        <pc:spChg chg="add del">
          <ac:chgData name="Rachel Clementson" userId="4463998aa49bd77e" providerId="LiveId" clId="{71E3D242-7FAC-4AFA-85AA-6BBB22EFB86E}" dt="2020-05-30T11:42:01.857" v="1079" actId="26606"/>
          <ac:spMkLst>
            <pc:docMk/>
            <pc:sldMk cId="2988978997" sldId="266"/>
            <ac:spMk id="12" creationId="{FBD77573-9EF2-4C35-8285-A1CF6FBB0EA5}"/>
          </ac:spMkLst>
        </pc:spChg>
      </pc:sldChg>
      <pc:sldChg chg="modSp mod">
        <pc:chgData name="Rachel Clementson" userId="4463998aa49bd77e" providerId="LiveId" clId="{71E3D242-7FAC-4AFA-85AA-6BBB22EFB86E}" dt="2020-05-30T11:36:58.711" v="1053" actId="20577"/>
        <pc:sldMkLst>
          <pc:docMk/>
          <pc:sldMk cId="2723916635" sldId="268"/>
        </pc:sldMkLst>
        <pc:spChg chg="mod">
          <ac:chgData name="Rachel Clementson" userId="4463998aa49bd77e" providerId="LiveId" clId="{71E3D242-7FAC-4AFA-85AA-6BBB22EFB86E}" dt="2020-05-30T11:36:58.711" v="1053" actId="20577"/>
          <ac:spMkLst>
            <pc:docMk/>
            <pc:sldMk cId="2723916635" sldId="268"/>
            <ac:spMk id="3" creationId="{4D9A8EA4-7158-4933-8D07-88CBF3D52E01}"/>
          </ac:spMkLst>
        </pc:spChg>
      </pc:sldChg>
      <pc:sldChg chg="modSp mod">
        <pc:chgData name="Rachel Clementson" userId="4463998aa49bd77e" providerId="LiveId" clId="{71E3D242-7FAC-4AFA-85AA-6BBB22EFB86E}" dt="2020-05-30T11:37:48.802" v="1070" actId="20577"/>
        <pc:sldMkLst>
          <pc:docMk/>
          <pc:sldMk cId="867267397" sldId="269"/>
        </pc:sldMkLst>
        <pc:spChg chg="mod">
          <ac:chgData name="Rachel Clementson" userId="4463998aa49bd77e" providerId="LiveId" clId="{71E3D242-7FAC-4AFA-85AA-6BBB22EFB86E}" dt="2020-05-30T11:37:48.802" v="1070" actId="20577"/>
          <ac:spMkLst>
            <pc:docMk/>
            <pc:sldMk cId="867267397" sldId="269"/>
            <ac:spMk id="3" creationId="{4D9A8EA4-7158-4933-8D07-88CBF3D52E01}"/>
          </ac:spMkLst>
        </pc:spChg>
      </pc:sldChg>
      <pc:sldChg chg="modSp mod">
        <pc:chgData name="Rachel Clementson" userId="4463998aa49bd77e" providerId="LiveId" clId="{71E3D242-7FAC-4AFA-85AA-6BBB22EFB86E}" dt="2020-05-30T11:38:22.440" v="1074" actId="20577"/>
        <pc:sldMkLst>
          <pc:docMk/>
          <pc:sldMk cId="1524103640" sldId="270"/>
        </pc:sldMkLst>
        <pc:spChg chg="mod">
          <ac:chgData name="Rachel Clementson" userId="4463998aa49bd77e" providerId="LiveId" clId="{71E3D242-7FAC-4AFA-85AA-6BBB22EFB86E}" dt="2020-05-30T11:38:22.440" v="1074" actId="20577"/>
          <ac:spMkLst>
            <pc:docMk/>
            <pc:sldMk cId="1524103640" sldId="270"/>
            <ac:spMk id="3" creationId="{4D9A8EA4-7158-4933-8D07-88CBF3D52E01}"/>
          </ac:spMkLst>
        </pc:spChg>
      </pc:sldChg>
      <pc:sldChg chg="modSp del mod">
        <pc:chgData name="Rachel Clementson" userId="4463998aa49bd77e" providerId="LiveId" clId="{71E3D242-7FAC-4AFA-85AA-6BBB22EFB86E}" dt="2020-05-30T09:56:44.165" v="122" actId="47"/>
        <pc:sldMkLst>
          <pc:docMk/>
          <pc:sldMk cId="2412956086" sldId="271"/>
        </pc:sldMkLst>
        <pc:spChg chg="mod">
          <ac:chgData name="Rachel Clementson" userId="4463998aa49bd77e" providerId="LiveId" clId="{71E3D242-7FAC-4AFA-85AA-6BBB22EFB86E}" dt="2020-05-30T09:56:39.879" v="121" actId="20577"/>
          <ac:spMkLst>
            <pc:docMk/>
            <pc:sldMk cId="2412956086" sldId="271"/>
            <ac:spMk id="3" creationId="{4D9A8EA4-7158-4933-8D07-88CBF3D52E01}"/>
          </ac:spMkLst>
        </pc:spChg>
      </pc:sldChg>
      <pc:sldChg chg="modSp add mod ord">
        <pc:chgData name="Rachel Clementson" userId="4463998aa49bd77e" providerId="LiveId" clId="{71E3D242-7FAC-4AFA-85AA-6BBB22EFB86E}" dt="2020-05-30T10:26:04.680" v="649" actId="20577"/>
        <pc:sldMkLst>
          <pc:docMk/>
          <pc:sldMk cId="2881941688" sldId="271"/>
        </pc:sldMkLst>
        <pc:spChg chg="mod">
          <ac:chgData name="Rachel Clementson" userId="4463998aa49bd77e" providerId="LiveId" clId="{71E3D242-7FAC-4AFA-85AA-6BBB22EFB86E}" dt="2020-05-30T09:58:38.079" v="139" actId="20577"/>
          <ac:spMkLst>
            <pc:docMk/>
            <pc:sldMk cId="2881941688" sldId="271"/>
            <ac:spMk id="2" creationId="{F1C11FA5-5F2B-4D06-9715-6A6297028FD3}"/>
          </ac:spMkLst>
        </pc:spChg>
        <pc:spChg chg="mod">
          <ac:chgData name="Rachel Clementson" userId="4463998aa49bd77e" providerId="LiveId" clId="{71E3D242-7FAC-4AFA-85AA-6BBB22EFB86E}" dt="2020-05-30T10:26:04.680" v="649" actId="20577"/>
          <ac:spMkLst>
            <pc:docMk/>
            <pc:sldMk cId="2881941688" sldId="271"/>
            <ac:spMk id="3" creationId="{4D9A8EA4-7158-4933-8D07-88CBF3D52E01}"/>
          </ac:spMkLst>
        </pc:spChg>
      </pc:sldChg>
      <pc:sldChg chg="addSp delSp modSp add mod setBg">
        <pc:chgData name="Rachel Clementson" userId="4463998aa49bd77e" providerId="LiveId" clId="{71E3D242-7FAC-4AFA-85AA-6BBB22EFB86E}" dt="2020-05-30T11:39:05.425" v="1075" actId="20577"/>
        <pc:sldMkLst>
          <pc:docMk/>
          <pc:sldMk cId="2886174631" sldId="272"/>
        </pc:sldMkLst>
        <pc:spChg chg="mod">
          <ac:chgData name="Rachel Clementson" userId="4463998aa49bd77e" providerId="LiveId" clId="{71E3D242-7FAC-4AFA-85AA-6BBB22EFB86E}" dt="2020-05-30T10:30:59.053" v="796" actId="122"/>
          <ac:spMkLst>
            <pc:docMk/>
            <pc:sldMk cId="2886174631" sldId="272"/>
            <ac:spMk id="2" creationId="{F1C11FA5-5F2B-4D06-9715-6A6297028FD3}"/>
          </ac:spMkLst>
        </pc:spChg>
        <pc:spChg chg="del mod">
          <ac:chgData name="Rachel Clementson" userId="4463998aa49bd77e" providerId="LiveId" clId="{71E3D242-7FAC-4AFA-85AA-6BBB22EFB86E}" dt="2020-05-30T10:30:31.946" v="794" actId="26606"/>
          <ac:spMkLst>
            <pc:docMk/>
            <pc:sldMk cId="2886174631" sldId="272"/>
            <ac:spMk id="3" creationId="{4D9A8EA4-7158-4933-8D07-88CBF3D52E01}"/>
          </ac:spMkLst>
        </pc:spChg>
        <pc:spChg chg="add">
          <ac:chgData name="Rachel Clementson" userId="4463998aa49bd77e" providerId="LiveId" clId="{71E3D242-7FAC-4AFA-85AA-6BBB22EFB86E}" dt="2020-05-30T10:30:31.946" v="794" actId="26606"/>
          <ac:spMkLst>
            <pc:docMk/>
            <pc:sldMk cId="2886174631" sldId="272"/>
            <ac:spMk id="9" creationId="{13B7BB51-92B8-4089-8DAB-1202A4D1C6A3}"/>
          </ac:spMkLst>
        </pc:spChg>
        <pc:spChg chg="add">
          <ac:chgData name="Rachel Clementson" userId="4463998aa49bd77e" providerId="LiveId" clId="{71E3D242-7FAC-4AFA-85AA-6BBB22EFB86E}" dt="2020-05-30T10:30:31.946" v="794" actId="26606"/>
          <ac:spMkLst>
            <pc:docMk/>
            <pc:sldMk cId="2886174631" sldId="272"/>
            <ac:spMk id="11" creationId="{08953E74-D241-4DDF-8508-F0365EA13A92}"/>
          </ac:spMkLst>
        </pc:spChg>
        <pc:spChg chg="add">
          <ac:chgData name="Rachel Clementson" userId="4463998aa49bd77e" providerId="LiveId" clId="{71E3D242-7FAC-4AFA-85AA-6BBB22EFB86E}" dt="2020-05-30T10:30:31.946" v="794" actId="26606"/>
          <ac:spMkLst>
            <pc:docMk/>
            <pc:sldMk cId="2886174631" sldId="272"/>
            <ac:spMk id="13" creationId="{5C3C901A-B2F4-4A3C-BCDD-7C8D587ECA2E}"/>
          </ac:spMkLst>
        </pc:spChg>
        <pc:graphicFrameChg chg="add mod">
          <ac:chgData name="Rachel Clementson" userId="4463998aa49bd77e" providerId="LiveId" clId="{71E3D242-7FAC-4AFA-85AA-6BBB22EFB86E}" dt="2020-05-30T11:39:05.425" v="1075" actId="20577"/>
          <ac:graphicFrameMkLst>
            <pc:docMk/>
            <pc:sldMk cId="2886174631" sldId="272"/>
            <ac:graphicFrameMk id="5" creationId="{85ADC78F-CA5E-4DC8-B64B-C5243E259837}"/>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570D5A-3292-455E-8935-6F385A3591E0}"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B7D3B556-4D7A-492D-B417-F8EBB3D1D3D9}">
      <dgm:prSet/>
      <dgm:spPr/>
      <dgm:t>
        <a:bodyPr/>
        <a:lstStyle/>
        <a:p>
          <a:pPr>
            <a:defRPr cap="all"/>
          </a:pPr>
          <a:r>
            <a:rPr lang="en-US" dirty="0">
              <a:solidFill>
                <a:schemeClr val="tx1">
                  <a:lumMod val="95000"/>
                  <a:lumOff val="5000"/>
                </a:schemeClr>
              </a:solidFill>
            </a:rPr>
            <a:t>potatoes</a:t>
          </a:r>
        </a:p>
      </dgm:t>
    </dgm:pt>
    <dgm:pt modelId="{0811C4E1-2C98-4F43-881A-3B8316742B2C}" type="parTrans" cxnId="{26DC0FB7-5D55-4BD3-B546-F5211CF5067C}">
      <dgm:prSet/>
      <dgm:spPr/>
      <dgm:t>
        <a:bodyPr/>
        <a:lstStyle/>
        <a:p>
          <a:endParaRPr lang="en-US"/>
        </a:p>
      </dgm:t>
    </dgm:pt>
    <dgm:pt modelId="{BBD2C1B6-938F-4BFF-8843-9A91EDCBFA51}" type="sibTrans" cxnId="{26DC0FB7-5D55-4BD3-B546-F5211CF5067C}">
      <dgm:prSet/>
      <dgm:spPr/>
      <dgm:t>
        <a:bodyPr/>
        <a:lstStyle/>
        <a:p>
          <a:endParaRPr lang="en-US"/>
        </a:p>
      </dgm:t>
    </dgm:pt>
    <dgm:pt modelId="{84767291-5710-418C-A7AC-82EC5C50AFAC}">
      <dgm:prSet/>
      <dgm:spPr/>
      <dgm:t>
        <a:bodyPr/>
        <a:lstStyle/>
        <a:p>
          <a:pPr>
            <a:defRPr cap="all"/>
          </a:pPr>
          <a:r>
            <a:rPr lang="en-US" dirty="0">
              <a:solidFill>
                <a:schemeClr val="tx1">
                  <a:lumMod val="95000"/>
                  <a:lumOff val="5000"/>
                </a:schemeClr>
              </a:solidFill>
            </a:rPr>
            <a:t>TEA</a:t>
          </a:r>
        </a:p>
      </dgm:t>
    </dgm:pt>
    <dgm:pt modelId="{3F421CB2-1AFB-4C21-83C7-79B9556E2261}" type="parTrans" cxnId="{6C034330-BE35-4929-9D1F-6B67A08F4739}">
      <dgm:prSet/>
      <dgm:spPr/>
      <dgm:t>
        <a:bodyPr/>
        <a:lstStyle/>
        <a:p>
          <a:endParaRPr lang="en-US"/>
        </a:p>
      </dgm:t>
    </dgm:pt>
    <dgm:pt modelId="{9A420852-6B8F-4D41-9ECD-BFCE0714BD1C}" type="sibTrans" cxnId="{6C034330-BE35-4929-9D1F-6B67A08F4739}">
      <dgm:prSet/>
      <dgm:spPr/>
      <dgm:t>
        <a:bodyPr/>
        <a:lstStyle/>
        <a:p>
          <a:endParaRPr lang="en-US"/>
        </a:p>
      </dgm:t>
    </dgm:pt>
    <dgm:pt modelId="{7030E5AB-18A1-4690-8563-7C06D7CEBEBF}">
      <dgm:prSet/>
      <dgm:spPr/>
      <dgm:t>
        <a:bodyPr/>
        <a:lstStyle/>
        <a:p>
          <a:pPr>
            <a:defRPr cap="all"/>
          </a:pPr>
          <a:r>
            <a:rPr lang="en-GB" dirty="0">
              <a:solidFill>
                <a:schemeClr val="tx1">
                  <a:lumMod val="95000"/>
                  <a:lumOff val="5000"/>
                </a:schemeClr>
              </a:solidFill>
            </a:rPr>
            <a:t>Beans</a:t>
          </a:r>
          <a:endParaRPr lang="en-US" dirty="0">
            <a:solidFill>
              <a:schemeClr val="tx1">
                <a:lumMod val="95000"/>
                <a:lumOff val="5000"/>
              </a:schemeClr>
            </a:solidFill>
          </a:endParaRPr>
        </a:p>
      </dgm:t>
    </dgm:pt>
    <dgm:pt modelId="{6272AF67-17C1-4D80-9C9D-8C1C06EFFB8A}" type="parTrans" cxnId="{B2662F59-453B-4D0B-9308-A0DF7A39F982}">
      <dgm:prSet/>
      <dgm:spPr/>
      <dgm:t>
        <a:bodyPr/>
        <a:lstStyle/>
        <a:p>
          <a:endParaRPr lang="en-US"/>
        </a:p>
      </dgm:t>
    </dgm:pt>
    <dgm:pt modelId="{E6E21DB8-708A-4CD4-B20C-AB01E4B6E3F1}" type="sibTrans" cxnId="{B2662F59-453B-4D0B-9308-A0DF7A39F982}">
      <dgm:prSet/>
      <dgm:spPr/>
      <dgm:t>
        <a:bodyPr/>
        <a:lstStyle/>
        <a:p>
          <a:endParaRPr lang="en-US"/>
        </a:p>
      </dgm:t>
    </dgm:pt>
    <dgm:pt modelId="{BA196800-C341-437C-8541-228EE09E633D}">
      <dgm:prSet/>
      <dgm:spPr/>
      <dgm:t>
        <a:bodyPr/>
        <a:lstStyle/>
        <a:p>
          <a:pPr>
            <a:defRPr cap="all"/>
          </a:pPr>
          <a:r>
            <a:rPr lang="en-GB" dirty="0">
              <a:solidFill>
                <a:schemeClr val="tx1">
                  <a:lumMod val="95000"/>
                  <a:lumOff val="5000"/>
                </a:schemeClr>
              </a:solidFill>
            </a:rPr>
            <a:t>bread</a:t>
          </a:r>
          <a:endParaRPr lang="en-US" dirty="0">
            <a:solidFill>
              <a:schemeClr val="tx1">
                <a:lumMod val="95000"/>
                <a:lumOff val="5000"/>
              </a:schemeClr>
            </a:solidFill>
          </a:endParaRPr>
        </a:p>
      </dgm:t>
    </dgm:pt>
    <dgm:pt modelId="{2C7E216F-BB48-4C6E-B9BD-8EDF76CCA1A4}" type="parTrans" cxnId="{D85A7512-0294-4243-BD56-81CD3BE333F0}">
      <dgm:prSet/>
      <dgm:spPr/>
      <dgm:t>
        <a:bodyPr/>
        <a:lstStyle/>
        <a:p>
          <a:endParaRPr lang="en-US"/>
        </a:p>
      </dgm:t>
    </dgm:pt>
    <dgm:pt modelId="{529C4E84-94AF-4F82-8C06-20591735F020}" type="sibTrans" cxnId="{D85A7512-0294-4243-BD56-81CD3BE333F0}">
      <dgm:prSet/>
      <dgm:spPr/>
      <dgm:t>
        <a:bodyPr/>
        <a:lstStyle/>
        <a:p>
          <a:endParaRPr lang="en-US"/>
        </a:p>
      </dgm:t>
    </dgm:pt>
    <dgm:pt modelId="{A14013FF-744C-4806-891A-B7D6E17DFF55}" type="pres">
      <dgm:prSet presAssocID="{19570D5A-3292-455E-8935-6F385A3591E0}" presName="root" presStyleCnt="0">
        <dgm:presLayoutVars>
          <dgm:dir/>
          <dgm:resizeHandles val="exact"/>
        </dgm:presLayoutVars>
      </dgm:prSet>
      <dgm:spPr/>
    </dgm:pt>
    <dgm:pt modelId="{A094E2BC-8148-41E3-9FF0-DAFB6F67F320}" type="pres">
      <dgm:prSet presAssocID="{B7D3B556-4D7A-492D-B417-F8EBB3D1D3D9}" presName="compNode" presStyleCnt="0"/>
      <dgm:spPr/>
    </dgm:pt>
    <dgm:pt modelId="{B5E21B8A-595D-43FE-9211-DAC3410CCC9C}" type="pres">
      <dgm:prSet presAssocID="{B7D3B556-4D7A-492D-B417-F8EBB3D1D3D9}" presName="iconBgRect" presStyleLbl="bgShp" presStyleIdx="0" presStyleCnt="4"/>
      <dgm:spPr>
        <a:solidFill>
          <a:schemeClr val="tx1">
            <a:lumMod val="65000"/>
            <a:lumOff val="35000"/>
          </a:schemeClr>
        </a:solidFill>
      </dgm:spPr>
    </dgm:pt>
    <dgm:pt modelId="{E5E6B0CC-FD66-4010-BB8F-FED912D14A93}" type="pres">
      <dgm:prSet presAssocID="{B7D3B556-4D7A-492D-B417-F8EBB3D1D3D9}" presName="iconRect" presStyleLbl="node1" presStyleIdx="0" presStyleCnt="4" custLinFactNeighborX="-1224" custLinFactNeighborY="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o"/>
        </a:ext>
      </dgm:extLst>
    </dgm:pt>
    <dgm:pt modelId="{21E8993C-F761-4391-B132-52801FBB2599}" type="pres">
      <dgm:prSet presAssocID="{B7D3B556-4D7A-492D-B417-F8EBB3D1D3D9}" presName="spaceRect" presStyleCnt="0"/>
      <dgm:spPr/>
    </dgm:pt>
    <dgm:pt modelId="{20E22279-21C0-494D-8D45-CFD6A64353B1}" type="pres">
      <dgm:prSet presAssocID="{B7D3B556-4D7A-492D-B417-F8EBB3D1D3D9}" presName="textRect" presStyleLbl="revTx" presStyleIdx="0" presStyleCnt="4">
        <dgm:presLayoutVars>
          <dgm:chMax val="1"/>
          <dgm:chPref val="1"/>
        </dgm:presLayoutVars>
      </dgm:prSet>
      <dgm:spPr/>
    </dgm:pt>
    <dgm:pt modelId="{2542377B-81A4-44E5-AA40-A3DF5CFA5F27}" type="pres">
      <dgm:prSet presAssocID="{BBD2C1B6-938F-4BFF-8843-9A91EDCBFA51}" presName="sibTrans" presStyleCnt="0"/>
      <dgm:spPr/>
    </dgm:pt>
    <dgm:pt modelId="{15669644-7E51-4AC8-87F4-EA01945CFF67}" type="pres">
      <dgm:prSet presAssocID="{84767291-5710-418C-A7AC-82EC5C50AFAC}" presName="compNode" presStyleCnt="0"/>
      <dgm:spPr/>
    </dgm:pt>
    <dgm:pt modelId="{7F953B2D-37A3-4232-BC33-9CB98048A315}" type="pres">
      <dgm:prSet presAssocID="{84767291-5710-418C-A7AC-82EC5C50AFAC}" presName="iconBgRect" presStyleLbl="bgShp" presStyleIdx="1" presStyleCnt="4"/>
      <dgm:spPr>
        <a:solidFill>
          <a:schemeClr val="tx1">
            <a:lumMod val="65000"/>
            <a:lumOff val="35000"/>
          </a:schemeClr>
        </a:solidFill>
      </dgm:spPr>
    </dgm:pt>
    <dgm:pt modelId="{627C94B0-278B-4C04-B1B3-15297A905953}" type="pres">
      <dgm:prSet presAssocID="{84767291-5710-418C-A7AC-82EC5C50AFAC}" presName="iconRect" presStyleLbl="node1" presStyleIdx="1" presStyleCnt="4" custLinFactNeighborX="2448" custLinFactNeighborY="-122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
        </a:ext>
      </dgm:extLst>
    </dgm:pt>
    <dgm:pt modelId="{109C9BE5-E476-4980-82B6-F5A06EF521C9}" type="pres">
      <dgm:prSet presAssocID="{84767291-5710-418C-A7AC-82EC5C50AFAC}" presName="spaceRect" presStyleCnt="0"/>
      <dgm:spPr/>
    </dgm:pt>
    <dgm:pt modelId="{F2913C4A-ED46-4D3E-86AC-92A105CB35EC}" type="pres">
      <dgm:prSet presAssocID="{84767291-5710-418C-A7AC-82EC5C50AFAC}" presName="textRect" presStyleLbl="revTx" presStyleIdx="1" presStyleCnt="4">
        <dgm:presLayoutVars>
          <dgm:chMax val="1"/>
          <dgm:chPref val="1"/>
        </dgm:presLayoutVars>
      </dgm:prSet>
      <dgm:spPr/>
    </dgm:pt>
    <dgm:pt modelId="{90BDEEA2-83B7-409A-8432-2E3E57FE3C5A}" type="pres">
      <dgm:prSet presAssocID="{9A420852-6B8F-4D41-9ECD-BFCE0714BD1C}" presName="sibTrans" presStyleCnt="0"/>
      <dgm:spPr/>
    </dgm:pt>
    <dgm:pt modelId="{9376A9E1-A8A7-4312-998E-E5F9E1D2389F}" type="pres">
      <dgm:prSet presAssocID="{7030E5AB-18A1-4690-8563-7C06D7CEBEBF}" presName="compNode" presStyleCnt="0"/>
      <dgm:spPr/>
    </dgm:pt>
    <dgm:pt modelId="{C75D5D43-9B13-455C-A31E-B04FC0BD1769}" type="pres">
      <dgm:prSet presAssocID="{7030E5AB-18A1-4690-8563-7C06D7CEBEBF}" presName="iconBgRect" presStyleLbl="bgShp" presStyleIdx="2" presStyleCnt="4"/>
      <dgm:spPr>
        <a:solidFill>
          <a:schemeClr val="tx1">
            <a:lumMod val="65000"/>
            <a:lumOff val="35000"/>
          </a:schemeClr>
        </a:solidFill>
      </dgm:spPr>
    </dgm:pt>
    <dgm:pt modelId="{CC723200-BFC9-4207-898B-90805B0F363A}" type="pres">
      <dgm:prSet presAssocID="{7030E5AB-18A1-4690-8563-7C06D7CEBEBF}"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offee Beans"/>
        </a:ext>
      </dgm:extLst>
    </dgm:pt>
    <dgm:pt modelId="{0994A9A9-8628-4DB3-8E4A-C5C3E360BBCB}" type="pres">
      <dgm:prSet presAssocID="{7030E5AB-18A1-4690-8563-7C06D7CEBEBF}" presName="spaceRect" presStyleCnt="0"/>
      <dgm:spPr/>
    </dgm:pt>
    <dgm:pt modelId="{A5D6BC8A-FEB5-4A68-A9ED-215DD0C7DF64}" type="pres">
      <dgm:prSet presAssocID="{7030E5AB-18A1-4690-8563-7C06D7CEBEBF}" presName="textRect" presStyleLbl="revTx" presStyleIdx="2" presStyleCnt="4">
        <dgm:presLayoutVars>
          <dgm:chMax val="1"/>
          <dgm:chPref val="1"/>
        </dgm:presLayoutVars>
      </dgm:prSet>
      <dgm:spPr/>
    </dgm:pt>
    <dgm:pt modelId="{6DC889A1-6266-4B95-BC8C-71F6B9551BED}" type="pres">
      <dgm:prSet presAssocID="{E6E21DB8-708A-4CD4-B20C-AB01E4B6E3F1}" presName="sibTrans" presStyleCnt="0"/>
      <dgm:spPr/>
    </dgm:pt>
    <dgm:pt modelId="{CF599AA6-9411-4E23-A165-B2A514F1CBE6}" type="pres">
      <dgm:prSet presAssocID="{BA196800-C341-437C-8541-228EE09E633D}" presName="compNode" presStyleCnt="0"/>
      <dgm:spPr/>
    </dgm:pt>
    <dgm:pt modelId="{AF1471D8-04CA-4105-82EE-F7744AF41474}" type="pres">
      <dgm:prSet presAssocID="{BA196800-C341-437C-8541-228EE09E633D}" presName="iconBgRect" presStyleLbl="bgShp" presStyleIdx="3" presStyleCnt="4"/>
      <dgm:spPr>
        <a:solidFill>
          <a:schemeClr val="tx1">
            <a:lumMod val="65000"/>
            <a:lumOff val="35000"/>
          </a:schemeClr>
        </a:solidFill>
      </dgm:spPr>
    </dgm:pt>
    <dgm:pt modelId="{C5A1F319-4DEF-42C2-BA17-F51BF9E74A41}" type="pres">
      <dgm:prSet presAssocID="{BA196800-C341-437C-8541-228EE09E633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guette"/>
        </a:ext>
      </dgm:extLst>
    </dgm:pt>
    <dgm:pt modelId="{F6FC0E76-028A-4A75-A579-0CD46AFF74F9}" type="pres">
      <dgm:prSet presAssocID="{BA196800-C341-437C-8541-228EE09E633D}" presName="spaceRect" presStyleCnt="0"/>
      <dgm:spPr/>
    </dgm:pt>
    <dgm:pt modelId="{A625AE26-6368-4B78-9F4F-26EA945F1896}" type="pres">
      <dgm:prSet presAssocID="{BA196800-C341-437C-8541-228EE09E633D}" presName="textRect" presStyleLbl="revTx" presStyleIdx="3" presStyleCnt="4">
        <dgm:presLayoutVars>
          <dgm:chMax val="1"/>
          <dgm:chPref val="1"/>
        </dgm:presLayoutVars>
      </dgm:prSet>
      <dgm:spPr/>
    </dgm:pt>
  </dgm:ptLst>
  <dgm:cxnLst>
    <dgm:cxn modelId="{5FDD7F03-87C8-4939-A592-DE12591746F7}" type="presOf" srcId="{84767291-5710-418C-A7AC-82EC5C50AFAC}" destId="{F2913C4A-ED46-4D3E-86AC-92A105CB35EC}" srcOrd="0" destOrd="0" presId="urn:microsoft.com/office/officeart/2018/5/layout/IconCircleLabelList"/>
    <dgm:cxn modelId="{3352A409-B202-4331-BE19-7D30A9E4451F}" type="presOf" srcId="{BA196800-C341-437C-8541-228EE09E633D}" destId="{A625AE26-6368-4B78-9F4F-26EA945F1896}" srcOrd="0" destOrd="0" presId="urn:microsoft.com/office/officeart/2018/5/layout/IconCircleLabelList"/>
    <dgm:cxn modelId="{D85A7512-0294-4243-BD56-81CD3BE333F0}" srcId="{19570D5A-3292-455E-8935-6F385A3591E0}" destId="{BA196800-C341-437C-8541-228EE09E633D}" srcOrd="3" destOrd="0" parTransId="{2C7E216F-BB48-4C6E-B9BD-8EDF76CCA1A4}" sibTransId="{529C4E84-94AF-4F82-8C06-20591735F020}"/>
    <dgm:cxn modelId="{35087A17-E270-4E3A-9AAA-0920D29A5286}" type="presOf" srcId="{B7D3B556-4D7A-492D-B417-F8EBB3D1D3D9}" destId="{20E22279-21C0-494D-8D45-CFD6A64353B1}" srcOrd="0" destOrd="0" presId="urn:microsoft.com/office/officeart/2018/5/layout/IconCircleLabelList"/>
    <dgm:cxn modelId="{6C034330-BE35-4929-9D1F-6B67A08F4739}" srcId="{19570D5A-3292-455E-8935-6F385A3591E0}" destId="{84767291-5710-418C-A7AC-82EC5C50AFAC}" srcOrd="1" destOrd="0" parTransId="{3F421CB2-1AFB-4C21-83C7-79B9556E2261}" sibTransId="{9A420852-6B8F-4D41-9ECD-BFCE0714BD1C}"/>
    <dgm:cxn modelId="{A082DF6A-9FDB-4157-A631-B1136734CACA}" type="presOf" srcId="{19570D5A-3292-455E-8935-6F385A3591E0}" destId="{A14013FF-744C-4806-891A-B7D6E17DFF55}" srcOrd="0" destOrd="0" presId="urn:microsoft.com/office/officeart/2018/5/layout/IconCircleLabelList"/>
    <dgm:cxn modelId="{B2662F59-453B-4D0B-9308-A0DF7A39F982}" srcId="{19570D5A-3292-455E-8935-6F385A3591E0}" destId="{7030E5AB-18A1-4690-8563-7C06D7CEBEBF}" srcOrd="2" destOrd="0" parTransId="{6272AF67-17C1-4D80-9C9D-8C1C06EFFB8A}" sibTransId="{E6E21DB8-708A-4CD4-B20C-AB01E4B6E3F1}"/>
    <dgm:cxn modelId="{26DC0FB7-5D55-4BD3-B546-F5211CF5067C}" srcId="{19570D5A-3292-455E-8935-6F385A3591E0}" destId="{B7D3B556-4D7A-492D-B417-F8EBB3D1D3D9}" srcOrd="0" destOrd="0" parTransId="{0811C4E1-2C98-4F43-881A-3B8316742B2C}" sibTransId="{BBD2C1B6-938F-4BFF-8843-9A91EDCBFA51}"/>
    <dgm:cxn modelId="{F030BFE7-B0F3-45E8-867A-9B3928B44EA8}" type="presOf" srcId="{7030E5AB-18A1-4690-8563-7C06D7CEBEBF}" destId="{A5D6BC8A-FEB5-4A68-A9ED-215DD0C7DF64}" srcOrd="0" destOrd="0" presId="urn:microsoft.com/office/officeart/2018/5/layout/IconCircleLabelList"/>
    <dgm:cxn modelId="{B5F6D25A-F07C-4DC3-8F32-1A271F111CF3}" type="presParOf" srcId="{A14013FF-744C-4806-891A-B7D6E17DFF55}" destId="{A094E2BC-8148-41E3-9FF0-DAFB6F67F320}" srcOrd="0" destOrd="0" presId="urn:microsoft.com/office/officeart/2018/5/layout/IconCircleLabelList"/>
    <dgm:cxn modelId="{52BA6828-C7BA-4793-9461-56A3C36AEEBC}" type="presParOf" srcId="{A094E2BC-8148-41E3-9FF0-DAFB6F67F320}" destId="{B5E21B8A-595D-43FE-9211-DAC3410CCC9C}" srcOrd="0" destOrd="0" presId="urn:microsoft.com/office/officeart/2018/5/layout/IconCircleLabelList"/>
    <dgm:cxn modelId="{B6E419C7-DA0E-4E84-8E71-9F85F04761FF}" type="presParOf" srcId="{A094E2BC-8148-41E3-9FF0-DAFB6F67F320}" destId="{E5E6B0CC-FD66-4010-BB8F-FED912D14A93}" srcOrd="1" destOrd="0" presId="urn:microsoft.com/office/officeart/2018/5/layout/IconCircleLabelList"/>
    <dgm:cxn modelId="{0B529782-2A00-4B7E-A0BC-F773BB0BCAE7}" type="presParOf" srcId="{A094E2BC-8148-41E3-9FF0-DAFB6F67F320}" destId="{21E8993C-F761-4391-B132-52801FBB2599}" srcOrd="2" destOrd="0" presId="urn:microsoft.com/office/officeart/2018/5/layout/IconCircleLabelList"/>
    <dgm:cxn modelId="{409696A1-163D-44CB-AFE7-8C80AA66190F}" type="presParOf" srcId="{A094E2BC-8148-41E3-9FF0-DAFB6F67F320}" destId="{20E22279-21C0-494D-8D45-CFD6A64353B1}" srcOrd="3" destOrd="0" presId="urn:microsoft.com/office/officeart/2018/5/layout/IconCircleLabelList"/>
    <dgm:cxn modelId="{5766D72F-FF5C-4184-B611-5D14915C02A6}" type="presParOf" srcId="{A14013FF-744C-4806-891A-B7D6E17DFF55}" destId="{2542377B-81A4-44E5-AA40-A3DF5CFA5F27}" srcOrd="1" destOrd="0" presId="urn:microsoft.com/office/officeart/2018/5/layout/IconCircleLabelList"/>
    <dgm:cxn modelId="{715437D7-BCDF-4746-B6A5-9C0D7078EF23}" type="presParOf" srcId="{A14013FF-744C-4806-891A-B7D6E17DFF55}" destId="{15669644-7E51-4AC8-87F4-EA01945CFF67}" srcOrd="2" destOrd="0" presId="urn:microsoft.com/office/officeart/2018/5/layout/IconCircleLabelList"/>
    <dgm:cxn modelId="{D6F23307-4B87-41FC-A733-48DCF57ACFE4}" type="presParOf" srcId="{15669644-7E51-4AC8-87F4-EA01945CFF67}" destId="{7F953B2D-37A3-4232-BC33-9CB98048A315}" srcOrd="0" destOrd="0" presId="urn:microsoft.com/office/officeart/2018/5/layout/IconCircleLabelList"/>
    <dgm:cxn modelId="{AE643596-7B17-48F9-83C1-7616807F5158}" type="presParOf" srcId="{15669644-7E51-4AC8-87F4-EA01945CFF67}" destId="{627C94B0-278B-4C04-B1B3-15297A905953}" srcOrd="1" destOrd="0" presId="urn:microsoft.com/office/officeart/2018/5/layout/IconCircleLabelList"/>
    <dgm:cxn modelId="{D1939FCD-CD47-4B70-8DA6-355216D96909}" type="presParOf" srcId="{15669644-7E51-4AC8-87F4-EA01945CFF67}" destId="{109C9BE5-E476-4980-82B6-F5A06EF521C9}" srcOrd="2" destOrd="0" presId="urn:microsoft.com/office/officeart/2018/5/layout/IconCircleLabelList"/>
    <dgm:cxn modelId="{16341E80-B7AE-4AD4-96E1-CEFEBB7D984B}" type="presParOf" srcId="{15669644-7E51-4AC8-87F4-EA01945CFF67}" destId="{F2913C4A-ED46-4D3E-86AC-92A105CB35EC}" srcOrd="3" destOrd="0" presId="urn:microsoft.com/office/officeart/2018/5/layout/IconCircleLabelList"/>
    <dgm:cxn modelId="{34B624E0-5AC9-404F-8BB4-59F3ADE37C02}" type="presParOf" srcId="{A14013FF-744C-4806-891A-B7D6E17DFF55}" destId="{90BDEEA2-83B7-409A-8432-2E3E57FE3C5A}" srcOrd="3" destOrd="0" presId="urn:microsoft.com/office/officeart/2018/5/layout/IconCircleLabelList"/>
    <dgm:cxn modelId="{BA0ACF95-3D8D-4E28-A140-AFCCEBE0C89E}" type="presParOf" srcId="{A14013FF-744C-4806-891A-B7D6E17DFF55}" destId="{9376A9E1-A8A7-4312-998E-E5F9E1D2389F}" srcOrd="4" destOrd="0" presId="urn:microsoft.com/office/officeart/2018/5/layout/IconCircleLabelList"/>
    <dgm:cxn modelId="{4C6FE996-7DCF-4718-A1EB-B93FBFDEC18E}" type="presParOf" srcId="{9376A9E1-A8A7-4312-998E-E5F9E1D2389F}" destId="{C75D5D43-9B13-455C-A31E-B04FC0BD1769}" srcOrd="0" destOrd="0" presId="urn:microsoft.com/office/officeart/2018/5/layout/IconCircleLabelList"/>
    <dgm:cxn modelId="{B7401AC9-D2E5-430C-A60D-335336CFE642}" type="presParOf" srcId="{9376A9E1-A8A7-4312-998E-E5F9E1D2389F}" destId="{CC723200-BFC9-4207-898B-90805B0F363A}" srcOrd="1" destOrd="0" presId="urn:microsoft.com/office/officeart/2018/5/layout/IconCircleLabelList"/>
    <dgm:cxn modelId="{CD75911F-E00A-4A3E-90FD-E7DB4148BEDD}" type="presParOf" srcId="{9376A9E1-A8A7-4312-998E-E5F9E1D2389F}" destId="{0994A9A9-8628-4DB3-8E4A-C5C3E360BBCB}" srcOrd="2" destOrd="0" presId="urn:microsoft.com/office/officeart/2018/5/layout/IconCircleLabelList"/>
    <dgm:cxn modelId="{2AE74F1A-BA49-431C-B79F-F399924EFE96}" type="presParOf" srcId="{9376A9E1-A8A7-4312-998E-E5F9E1D2389F}" destId="{A5D6BC8A-FEB5-4A68-A9ED-215DD0C7DF64}" srcOrd="3" destOrd="0" presId="urn:microsoft.com/office/officeart/2018/5/layout/IconCircleLabelList"/>
    <dgm:cxn modelId="{4C62F572-3AD0-4152-B4F9-C4A19205E14E}" type="presParOf" srcId="{A14013FF-744C-4806-891A-B7D6E17DFF55}" destId="{6DC889A1-6266-4B95-BC8C-71F6B9551BED}" srcOrd="5" destOrd="0" presId="urn:microsoft.com/office/officeart/2018/5/layout/IconCircleLabelList"/>
    <dgm:cxn modelId="{2CFAF284-3636-43A8-8526-C01563384F30}" type="presParOf" srcId="{A14013FF-744C-4806-891A-B7D6E17DFF55}" destId="{CF599AA6-9411-4E23-A165-B2A514F1CBE6}" srcOrd="6" destOrd="0" presId="urn:microsoft.com/office/officeart/2018/5/layout/IconCircleLabelList"/>
    <dgm:cxn modelId="{0F2CF98D-3B30-4EFD-9E9D-4A374C930354}" type="presParOf" srcId="{CF599AA6-9411-4E23-A165-B2A514F1CBE6}" destId="{AF1471D8-04CA-4105-82EE-F7744AF41474}" srcOrd="0" destOrd="0" presId="urn:microsoft.com/office/officeart/2018/5/layout/IconCircleLabelList"/>
    <dgm:cxn modelId="{CEFBB850-8F6A-40A6-90D3-535911EBFA9D}" type="presParOf" srcId="{CF599AA6-9411-4E23-A165-B2A514F1CBE6}" destId="{C5A1F319-4DEF-42C2-BA17-F51BF9E74A41}" srcOrd="1" destOrd="0" presId="urn:microsoft.com/office/officeart/2018/5/layout/IconCircleLabelList"/>
    <dgm:cxn modelId="{34710D2C-DFA9-433E-A6A9-B12A3822754E}" type="presParOf" srcId="{CF599AA6-9411-4E23-A165-B2A514F1CBE6}" destId="{F6FC0E76-028A-4A75-A579-0CD46AFF74F9}" srcOrd="2" destOrd="0" presId="urn:microsoft.com/office/officeart/2018/5/layout/IconCircleLabelList"/>
    <dgm:cxn modelId="{CF570765-CC3D-4440-A099-4741CA59E8BD}" type="presParOf" srcId="{CF599AA6-9411-4E23-A165-B2A514F1CBE6}" destId="{A625AE26-6368-4B78-9F4F-26EA945F189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080E50-DBE9-40E6-8D2E-D602E67E403A}"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1B6AC940-36A9-4F9F-8C94-6D1B2086D32B}">
      <dgm:prSet/>
      <dgm:spPr/>
      <dgm:t>
        <a:bodyPr/>
        <a:lstStyle/>
        <a:p>
          <a:pPr>
            <a:lnSpc>
              <a:spcPct val="100000"/>
            </a:lnSpc>
          </a:pPr>
          <a:r>
            <a:rPr lang="en-GB"/>
            <a:t>I hope you enjoyed my presentation, I worked very hard on it.</a:t>
          </a:r>
          <a:endParaRPr lang="en-US"/>
        </a:p>
      </dgm:t>
    </dgm:pt>
    <dgm:pt modelId="{FA12D49E-B734-45D1-89D5-727FE3D72406}" type="parTrans" cxnId="{FE02A391-BA6B-41A0-85DE-947D5707A5FA}">
      <dgm:prSet/>
      <dgm:spPr/>
      <dgm:t>
        <a:bodyPr/>
        <a:lstStyle/>
        <a:p>
          <a:endParaRPr lang="en-US"/>
        </a:p>
      </dgm:t>
    </dgm:pt>
    <dgm:pt modelId="{34DDCE22-93CB-485E-B235-BC282CB30C29}" type="sibTrans" cxnId="{FE02A391-BA6B-41A0-85DE-947D5707A5FA}">
      <dgm:prSet/>
      <dgm:spPr/>
      <dgm:t>
        <a:bodyPr/>
        <a:lstStyle/>
        <a:p>
          <a:endParaRPr lang="en-US"/>
        </a:p>
      </dgm:t>
    </dgm:pt>
    <dgm:pt modelId="{E1D9ED47-E6C0-4BE1-A650-9708550DF2D1}">
      <dgm:prSet/>
      <dgm:spPr/>
      <dgm:t>
        <a:bodyPr/>
        <a:lstStyle/>
        <a:p>
          <a:pPr algn="r">
            <a:lnSpc>
              <a:spcPct val="100000"/>
            </a:lnSpc>
          </a:pPr>
          <a:r>
            <a:rPr lang="en-GB" dirty="0"/>
            <a:t>Thank you for listening/reading my presentation.		</a:t>
          </a:r>
          <a:endParaRPr lang="en-US" dirty="0"/>
        </a:p>
      </dgm:t>
    </dgm:pt>
    <dgm:pt modelId="{D41BBEFE-3EF5-4301-BD45-F2506BF7E12F}" type="parTrans" cxnId="{A150DD66-E84A-4E43-8F6C-D0AD7697F617}">
      <dgm:prSet/>
      <dgm:spPr/>
      <dgm:t>
        <a:bodyPr/>
        <a:lstStyle/>
        <a:p>
          <a:endParaRPr lang="en-US"/>
        </a:p>
      </dgm:t>
    </dgm:pt>
    <dgm:pt modelId="{ADC552A4-2834-4651-8982-B0398A535E70}" type="sibTrans" cxnId="{A150DD66-E84A-4E43-8F6C-D0AD7697F617}">
      <dgm:prSet/>
      <dgm:spPr/>
      <dgm:t>
        <a:bodyPr/>
        <a:lstStyle/>
        <a:p>
          <a:endParaRPr lang="en-US"/>
        </a:p>
      </dgm:t>
    </dgm:pt>
    <dgm:pt modelId="{77780D17-ADB2-4472-AB0B-9DAF7E3BFD0C}" type="pres">
      <dgm:prSet presAssocID="{17080E50-DBE9-40E6-8D2E-D602E67E403A}" presName="root" presStyleCnt="0">
        <dgm:presLayoutVars>
          <dgm:dir/>
          <dgm:resizeHandles val="exact"/>
        </dgm:presLayoutVars>
      </dgm:prSet>
      <dgm:spPr/>
    </dgm:pt>
    <dgm:pt modelId="{B2B8DCDF-0735-4612-8A16-F113C10A806B}" type="pres">
      <dgm:prSet presAssocID="{1B6AC940-36A9-4F9F-8C94-6D1B2086D32B}" presName="compNode" presStyleCnt="0"/>
      <dgm:spPr/>
    </dgm:pt>
    <dgm:pt modelId="{C286392D-2732-4FDD-A0EC-228D4B24395B}" type="pres">
      <dgm:prSet presAssocID="{1B6AC940-36A9-4F9F-8C94-6D1B2086D32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pt>
    <dgm:pt modelId="{F3757EF2-8915-40CA-AA8B-2309F8A12F30}" type="pres">
      <dgm:prSet presAssocID="{1B6AC940-36A9-4F9F-8C94-6D1B2086D32B}" presName="spaceRect" presStyleCnt="0"/>
      <dgm:spPr/>
    </dgm:pt>
    <dgm:pt modelId="{7E96AB8F-3796-4844-B304-FD19DF285B86}" type="pres">
      <dgm:prSet presAssocID="{1B6AC940-36A9-4F9F-8C94-6D1B2086D32B}" presName="textRect" presStyleLbl="revTx" presStyleIdx="0" presStyleCnt="2">
        <dgm:presLayoutVars>
          <dgm:chMax val="1"/>
          <dgm:chPref val="1"/>
        </dgm:presLayoutVars>
      </dgm:prSet>
      <dgm:spPr/>
    </dgm:pt>
    <dgm:pt modelId="{8E5AE9CB-DEBC-4CCF-A041-8E5D0C5710AB}" type="pres">
      <dgm:prSet presAssocID="{34DDCE22-93CB-485E-B235-BC282CB30C29}" presName="sibTrans" presStyleCnt="0"/>
      <dgm:spPr/>
    </dgm:pt>
    <dgm:pt modelId="{77C60CD0-11E1-4832-B283-D3242005891E}" type="pres">
      <dgm:prSet presAssocID="{E1D9ED47-E6C0-4BE1-A650-9708550DF2D1}" presName="compNode" presStyleCnt="0"/>
      <dgm:spPr/>
    </dgm:pt>
    <dgm:pt modelId="{7AB260A5-6800-49F6-BD12-900D7E05D6D9}" type="pres">
      <dgm:prSet presAssocID="{E1D9ED47-E6C0-4BE1-A650-9708550DF2D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5EC82E3B-EB01-440E-BC80-F33AFB8B2FC8}" type="pres">
      <dgm:prSet presAssocID="{E1D9ED47-E6C0-4BE1-A650-9708550DF2D1}" presName="spaceRect" presStyleCnt="0"/>
      <dgm:spPr/>
    </dgm:pt>
    <dgm:pt modelId="{CDEBF5B5-6978-49DC-96A2-39DA4BC51096}" type="pres">
      <dgm:prSet presAssocID="{E1D9ED47-E6C0-4BE1-A650-9708550DF2D1}" presName="textRect" presStyleLbl="revTx" presStyleIdx="1" presStyleCnt="2" custScaleX="93003">
        <dgm:presLayoutVars>
          <dgm:chMax val="1"/>
          <dgm:chPref val="1"/>
        </dgm:presLayoutVars>
      </dgm:prSet>
      <dgm:spPr/>
    </dgm:pt>
  </dgm:ptLst>
  <dgm:cxnLst>
    <dgm:cxn modelId="{C0FDBF1E-5C4A-43E0-B022-110ED3A61F73}" type="presOf" srcId="{17080E50-DBE9-40E6-8D2E-D602E67E403A}" destId="{77780D17-ADB2-4472-AB0B-9DAF7E3BFD0C}" srcOrd="0" destOrd="0" presId="urn:microsoft.com/office/officeart/2018/2/layout/IconLabelList"/>
    <dgm:cxn modelId="{A150DD66-E84A-4E43-8F6C-D0AD7697F617}" srcId="{17080E50-DBE9-40E6-8D2E-D602E67E403A}" destId="{E1D9ED47-E6C0-4BE1-A650-9708550DF2D1}" srcOrd="1" destOrd="0" parTransId="{D41BBEFE-3EF5-4301-BD45-F2506BF7E12F}" sibTransId="{ADC552A4-2834-4651-8982-B0398A535E70}"/>
    <dgm:cxn modelId="{D6231D7A-0F21-40C8-A83C-3414D5325488}" type="presOf" srcId="{E1D9ED47-E6C0-4BE1-A650-9708550DF2D1}" destId="{CDEBF5B5-6978-49DC-96A2-39DA4BC51096}" srcOrd="0" destOrd="0" presId="urn:microsoft.com/office/officeart/2018/2/layout/IconLabelList"/>
    <dgm:cxn modelId="{FE02A391-BA6B-41A0-85DE-947D5707A5FA}" srcId="{17080E50-DBE9-40E6-8D2E-D602E67E403A}" destId="{1B6AC940-36A9-4F9F-8C94-6D1B2086D32B}" srcOrd="0" destOrd="0" parTransId="{FA12D49E-B734-45D1-89D5-727FE3D72406}" sibTransId="{34DDCE22-93CB-485E-B235-BC282CB30C29}"/>
    <dgm:cxn modelId="{BC4A4BB6-D50D-4F2F-8550-2B76FCE875B5}" type="presOf" srcId="{1B6AC940-36A9-4F9F-8C94-6D1B2086D32B}" destId="{7E96AB8F-3796-4844-B304-FD19DF285B86}" srcOrd="0" destOrd="0" presId="urn:microsoft.com/office/officeart/2018/2/layout/IconLabelList"/>
    <dgm:cxn modelId="{7418E8D5-30F6-4D65-AEB6-0685B9D58EEB}" type="presParOf" srcId="{77780D17-ADB2-4472-AB0B-9DAF7E3BFD0C}" destId="{B2B8DCDF-0735-4612-8A16-F113C10A806B}" srcOrd="0" destOrd="0" presId="urn:microsoft.com/office/officeart/2018/2/layout/IconLabelList"/>
    <dgm:cxn modelId="{23E72D1B-FA3E-421C-BF9E-10A289B4F46C}" type="presParOf" srcId="{B2B8DCDF-0735-4612-8A16-F113C10A806B}" destId="{C286392D-2732-4FDD-A0EC-228D4B24395B}" srcOrd="0" destOrd="0" presId="urn:microsoft.com/office/officeart/2018/2/layout/IconLabelList"/>
    <dgm:cxn modelId="{352970E2-874B-4CE0-A1BC-7AF3CB5CEF28}" type="presParOf" srcId="{B2B8DCDF-0735-4612-8A16-F113C10A806B}" destId="{F3757EF2-8915-40CA-AA8B-2309F8A12F30}" srcOrd="1" destOrd="0" presId="urn:microsoft.com/office/officeart/2018/2/layout/IconLabelList"/>
    <dgm:cxn modelId="{787FA58A-049B-494E-A8F9-56FF1447B4D2}" type="presParOf" srcId="{B2B8DCDF-0735-4612-8A16-F113C10A806B}" destId="{7E96AB8F-3796-4844-B304-FD19DF285B86}" srcOrd="2" destOrd="0" presId="urn:microsoft.com/office/officeart/2018/2/layout/IconLabelList"/>
    <dgm:cxn modelId="{8CFA9EAB-1F58-4721-9AB0-ECBE8EE0E711}" type="presParOf" srcId="{77780D17-ADB2-4472-AB0B-9DAF7E3BFD0C}" destId="{8E5AE9CB-DEBC-4CCF-A041-8E5D0C5710AB}" srcOrd="1" destOrd="0" presId="urn:microsoft.com/office/officeart/2018/2/layout/IconLabelList"/>
    <dgm:cxn modelId="{EC35AF94-1231-4018-8DD3-552F43F2F7E6}" type="presParOf" srcId="{77780D17-ADB2-4472-AB0B-9DAF7E3BFD0C}" destId="{77C60CD0-11E1-4832-B283-D3242005891E}" srcOrd="2" destOrd="0" presId="urn:microsoft.com/office/officeart/2018/2/layout/IconLabelList"/>
    <dgm:cxn modelId="{12C52CEB-731B-4DF6-8D7E-EBA74A0D7FD1}" type="presParOf" srcId="{77C60CD0-11E1-4832-B283-D3242005891E}" destId="{7AB260A5-6800-49F6-BD12-900D7E05D6D9}" srcOrd="0" destOrd="0" presId="urn:microsoft.com/office/officeart/2018/2/layout/IconLabelList"/>
    <dgm:cxn modelId="{438951D1-C821-4EAC-BE04-15AAAD5B8639}" type="presParOf" srcId="{77C60CD0-11E1-4832-B283-D3242005891E}" destId="{5EC82E3B-EB01-440E-BC80-F33AFB8B2FC8}" srcOrd="1" destOrd="0" presId="urn:microsoft.com/office/officeart/2018/2/layout/IconLabelList"/>
    <dgm:cxn modelId="{231F136D-9D35-45C6-A26A-2A265644D694}" type="presParOf" srcId="{77C60CD0-11E1-4832-B283-D3242005891E}" destId="{CDEBF5B5-6978-49DC-96A2-39DA4BC5109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21B8A-595D-43FE-9211-DAC3410CCC9C}">
      <dsp:nvSpPr>
        <dsp:cNvPr id="0" name=""/>
        <dsp:cNvSpPr/>
      </dsp:nvSpPr>
      <dsp:spPr>
        <a:xfrm>
          <a:off x="969043" y="901911"/>
          <a:ext cx="1263959" cy="1263959"/>
        </a:xfrm>
        <a:prstGeom prst="ellipse">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dsp:style>
    </dsp:sp>
    <dsp:sp modelId="{E5E6B0CC-FD66-4010-BB8F-FED912D14A93}">
      <dsp:nvSpPr>
        <dsp:cNvPr id="0" name=""/>
        <dsp:cNvSpPr/>
      </dsp:nvSpPr>
      <dsp:spPr>
        <a:xfrm>
          <a:off x="1229534" y="1171280"/>
          <a:ext cx="725222" cy="7252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E22279-21C0-494D-8D45-CFD6A64353B1}">
      <dsp:nvSpPr>
        <dsp:cNvPr id="0" name=""/>
        <dsp:cNvSpPr/>
      </dsp:nvSpPr>
      <dsp:spPr>
        <a:xfrm>
          <a:off x="564990" y="2559563"/>
          <a:ext cx="207206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US" sz="3200" kern="1200" dirty="0">
              <a:solidFill>
                <a:schemeClr val="tx1">
                  <a:lumMod val="95000"/>
                  <a:lumOff val="5000"/>
                </a:schemeClr>
              </a:solidFill>
            </a:rPr>
            <a:t>potatoes</a:t>
          </a:r>
        </a:p>
      </dsp:txBody>
      <dsp:txXfrm>
        <a:off x="564990" y="2559563"/>
        <a:ext cx="2072064" cy="720000"/>
      </dsp:txXfrm>
    </dsp:sp>
    <dsp:sp modelId="{7F953B2D-37A3-4232-BC33-9CB98048A315}">
      <dsp:nvSpPr>
        <dsp:cNvPr id="0" name=""/>
        <dsp:cNvSpPr/>
      </dsp:nvSpPr>
      <dsp:spPr>
        <a:xfrm>
          <a:off x="3403719" y="901911"/>
          <a:ext cx="1263959" cy="1263959"/>
        </a:xfrm>
        <a:prstGeom prst="ellipse">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dsp:style>
    </dsp:sp>
    <dsp:sp modelId="{627C94B0-278B-4C04-B1B3-15297A905953}">
      <dsp:nvSpPr>
        <dsp:cNvPr id="0" name=""/>
        <dsp:cNvSpPr/>
      </dsp:nvSpPr>
      <dsp:spPr>
        <a:xfrm>
          <a:off x="3690841" y="1162403"/>
          <a:ext cx="725222" cy="7252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913C4A-ED46-4D3E-86AC-92A105CB35EC}">
      <dsp:nvSpPr>
        <dsp:cNvPr id="0" name=""/>
        <dsp:cNvSpPr/>
      </dsp:nvSpPr>
      <dsp:spPr>
        <a:xfrm>
          <a:off x="2999666" y="2559563"/>
          <a:ext cx="207206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US" sz="3200" kern="1200" dirty="0">
              <a:solidFill>
                <a:schemeClr val="tx1">
                  <a:lumMod val="95000"/>
                  <a:lumOff val="5000"/>
                </a:schemeClr>
              </a:solidFill>
            </a:rPr>
            <a:t>TEA</a:t>
          </a:r>
        </a:p>
      </dsp:txBody>
      <dsp:txXfrm>
        <a:off x="2999666" y="2559563"/>
        <a:ext cx="2072064" cy="720000"/>
      </dsp:txXfrm>
    </dsp:sp>
    <dsp:sp modelId="{C75D5D43-9B13-455C-A31E-B04FC0BD1769}">
      <dsp:nvSpPr>
        <dsp:cNvPr id="0" name=""/>
        <dsp:cNvSpPr/>
      </dsp:nvSpPr>
      <dsp:spPr>
        <a:xfrm>
          <a:off x="5838395" y="901911"/>
          <a:ext cx="1263959" cy="1263959"/>
        </a:xfrm>
        <a:prstGeom prst="ellipse">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dsp:style>
    </dsp:sp>
    <dsp:sp modelId="{CC723200-BFC9-4207-898B-90805B0F363A}">
      <dsp:nvSpPr>
        <dsp:cNvPr id="0" name=""/>
        <dsp:cNvSpPr/>
      </dsp:nvSpPr>
      <dsp:spPr>
        <a:xfrm>
          <a:off x="6107763" y="1171280"/>
          <a:ext cx="725222" cy="72522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D6BC8A-FEB5-4A68-A9ED-215DD0C7DF64}">
      <dsp:nvSpPr>
        <dsp:cNvPr id="0" name=""/>
        <dsp:cNvSpPr/>
      </dsp:nvSpPr>
      <dsp:spPr>
        <a:xfrm>
          <a:off x="5434342" y="2559563"/>
          <a:ext cx="207206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GB" sz="3200" kern="1200" dirty="0">
              <a:solidFill>
                <a:schemeClr val="tx1">
                  <a:lumMod val="95000"/>
                  <a:lumOff val="5000"/>
                </a:schemeClr>
              </a:solidFill>
            </a:rPr>
            <a:t>Beans</a:t>
          </a:r>
          <a:endParaRPr lang="en-US" sz="3200" kern="1200" dirty="0">
            <a:solidFill>
              <a:schemeClr val="tx1">
                <a:lumMod val="95000"/>
                <a:lumOff val="5000"/>
              </a:schemeClr>
            </a:solidFill>
          </a:endParaRPr>
        </a:p>
      </dsp:txBody>
      <dsp:txXfrm>
        <a:off x="5434342" y="2559563"/>
        <a:ext cx="2072064" cy="720000"/>
      </dsp:txXfrm>
    </dsp:sp>
    <dsp:sp modelId="{AF1471D8-04CA-4105-82EE-F7744AF41474}">
      <dsp:nvSpPr>
        <dsp:cNvPr id="0" name=""/>
        <dsp:cNvSpPr/>
      </dsp:nvSpPr>
      <dsp:spPr>
        <a:xfrm>
          <a:off x="8273071" y="901911"/>
          <a:ext cx="1263959" cy="1263959"/>
        </a:xfrm>
        <a:prstGeom prst="ellipse">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dsp:style>
    </dsp:sp>
    <dsp:sp modelId="{C5A1F319-4DEF-42C2-BA17-F51BF9E74A41}">
      <dsp:nvSpPr>
        <dsp:cNvPr id="0" name=""/>
        <dsp:cNvSpPr/>
      </dsp:nvSpPr>
      <dsp:spPr>
        <a:xfrm>
          <a:off x="8542439" y="1171280"/>
          <a:ext cx="725222" cy="72522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25AE26-6368-4B78-9F4F-26EA945F1896}">
      <dsp:nvSpPr>
        <dsp:cNvPr id="0" name=""/>
        <dsp:cNvSpPr/>
      </dsp:nvSpPr>
      <dsp:spPr>
        <a:xfrm>
          <a:off x="7869018" y="2559563"/>
          <a:ext cx="207206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GB" sz="3200" kern="1200" dirty="0">
              <a:solidFill>
                <a:schemeClr val="tx1">
                  <a:lumMod val="95000"/>
                  <a:lumOff val="5000"/>
                </a:schemeClr>
              </a:solidFill>
            </a:rPr>
            <a:t>bread</a:t>
          </a:r>
          <a:endParaRPr lang="en-US" sz="3200" kern="1200" dirty="0">
            <a:solidFill>
              <a:schemeClr val="tx1">
                <a:lumMod val="95000"/>
                <a:lumOff val="5000"/>
              </a:schemeClr>
            </a:solidFill>
          </a:endParaRPr>
        </a:p>
      </dsp:txBody>
      <dsp:txXfrm>
        <a:off x="7869018" y="2559563"/>
        <a:ext cx="2072064"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6392D-2732-4FDD-A0EC-228D4B24395B}">
      <dsp:nvSpPr>
        <dsp:cNvPr id="0" name=""/>
        <dsp:cNvSpPr/>
      </dsp:nvSpPr>
      <dsp:spPr>
        <a:xfrm>
          <a:off x="1747800" y="51327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96AB8F-3796-4844-B304-FD19DF285B86}">
      <dsp:nvSpPr>
        <dsp:cNvPr id="0" name=""/>
        <dsp:cNvSpPr/>
      </dsp:nvSpPr>
      <dsp:spPr>
        <a:xfrm>
          <a:off x="559800" y="292756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GB" sz="1900" kern="1200"/>
            <a:t>I hope you enjoyed my presentation, I worked very hard on it.</a:t>
          </a:r>
          <a:endParaRPr lang="en-US" sz="1900" kern="1200"/>
        </a:p>
      </dsp:txBody>
      <dsp:txXfrm>
        <a:off x="559800" y="2927562"/>
        <a:ext cx="4320000" cy="720000"/>
      </dsp:txXfrm>
    </dsp:sp>
    <dsp:sp modelId="{7AB260A5-6800-49F6-BD12-900D7E05D6D9}">
      <dsp:nvSpPr>
        <dsp:cNvPr id="0" name=""/>
        <dsp:cNvSpPr/>
      </dsp:nvSpPr>
      <dsp:spPr>
        <a:xfrm>
          <a:off x="6823800" y="51327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EBF5B5-6978-49DC-96A2-39DA4BC51096}">
      <dsp:nvSpPr>
        <dsp:cNvPr id="0" name=""/>
        <dsp:cNvSpPr/>
      </dsp:nvSpPr>
      <dsp:spPr>
        <a:xfrm>
          <a:off x="5786935" y="2927562"/>
          <a:ext cx="401772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r" defTabSz="844550">
            <a:lnSpc>
              <a:spcPct val="100000"/>
            </a:lnSpc>
            <a:spcBef>
              <a:spcPct val="0"/>
            </a:spcBef>
            <a:spcAft>
              <a:spcPct val="35000"/>
            </a:spcAft>
            <a:buNone/>
          </a:pPr>
          <a:r>
            <a:rPr lang="en-GB" sz="1900" kern="1200" dirty="0"/>
            <a:t>Thank you for listening/reading my presentation.		</a:t>
          </a:r>
          <a:endParaRPr lang="en-US" sz="1900" kern="1200" dirty="0"/>
        </a:p>
      </dsp:txBody>
      <dsp:txXfrm>
        <a:off x="5786935" y="2927562"/>
        <a:ext cx="4017729"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368928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40003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3202376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12743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414467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2501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110482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421169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293400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157852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359296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dirty="0">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5/30/2020</a:t>
            </a:fld>
            <a:endParaRPr lang="en-US" dirty="0"/>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dirty="0"/>
          </a:p>
        </p:txBody>
      </p:sp>
    </p:spTree>
    <p:extLst>
      <p:ext uri="{BB962C8B-B14F-4D97-AF65-F5344CB8AC3E}">
        <p14:creationId xmlns:p14="http://schemas.microsoft.com/office/powerpoint/2010/main" val="66448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5/30/2020</a:t>
            </a:fld>
            <a:endParaRPr lang="en-US" dirty="0"/>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dirty="0"/>
          </a:p>
        </p:txBody>
      </p:sp>
    </p:spTree>
    <p:extLst>
      <p:ext uri="{BB962C8B-B14F-4D97-AF65-F5344CB8AC3E}">
        <p14:creationId xmlns:p14="http://schemas.microsoft.com/office/powerpoint/2010/main" val="385870123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5" r:id="rId7"/>
    <p:sldLayoutId id="2147483676" r:id="rId8"/>
    <p:sldLayoutId id="2147483677" r:id="rId9"/>
    <p:sldLayoutId id="2147483678" r:id="rId10"/>
    <p:sldLayoutId id="2147483679" r:id="rId11"/>
    <p:sldLayoutId id="2147483681"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3D20618-6716-4FA1-B538-D36CC459AB30}"/>
              </a:ext>
            </a:extLst>
          </p:cNvPr>
          <p:cNvPicPr>
            <a:picLocks noChangeAspect="1"/>
          </p:cNvPicPr>
          <p:nvPr/>
        </p:nvPicPr>
        <p:blipFill rotWithShape="1">
          <a:blip r:embed="rId2"/>
          <a:srcRect/>
          <a:stretch/>
        </p:blipFill>
        <p:spPr>
          <a:xfrm>
            <a:off x="-3047" y="10"/>
            <a:ext cx="12191999" cy="6857990"/>
          </a:xfrm>
          <a:prstGeom prst="rect">
            <a:avLst/>
          </a:prstGeom>
        </p:spPr>
      </p:pic>
      <p:sp>
        <p:nvSpPr>
          <p:cNvPr id="16" name="Rectangle 15">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50000">
                <a:schemeClr val="tx1">
                  <a:alpha val="3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694D89-A644-4929-B479-23BC62D483A2}"/>
              </a:ext>
            </a:extLst>
          </p:cNvPr>
          <p:cNvSpPr>
            <a:spLocks noGrp="1"/>
          </p:cNvSpPr>
          <p:nvPr>
            <p:ph type="ctrTitle"/>
          </p:nvPr>
        </p:nvSpPr>
        <p:spPr>
          <a:xfrm>
            <a:off x="643466" y="643467"/>
            <a:ext cx="10905059" cy="3330353"/>
          </a:xfrm>
          <a:effectLst>
            <a:outerShdw blurRad="50800" dist="38100" dir="2700000" algn="tl" rotWithShape="0">
              <a:prstClr val="black">
                <a:alpha val="40000"/>
              </a:prstClr>
            </a:outerShdw>
          </a:effectLst>
        </p:spPr>
        <p:txBody>
          <a:bodyPr>
            <a:normAutofit/>
          </a:bodyPr>
          <a:lstStyle/>
          <a:p>
            <a:pPr algn="ctr"/>
            <a:r>
              <a:rPr lang="en-GB" sz="4000" b="1" dirty="0">
                <a:solidFill>
                  <a:schemeClr val="bg1"/>
                </a:solidFill>
                <a:latin typeface="Agency FB" panose="020B0503020202020204" pitchFamily="34" charset="0"/>
              </a:rPr>
              <a:t>My WW1 presentation</a:t>
            </a:r>
          </a:p>
        </p:txBody>
      </p:sp>
      <p:sp>
        <p:nvSpPr>
          <p:cNvPr id="3" name="Subtitle 2">
            <a:extLst>
              <a:ext uri="{FF2B5EF4-FFF2-40B4-BE49-F238E27FC236}">
                <a16:creationId xmlns:a16="http://schemas.microsoft.com/office/drawing/2014/main" id="{ED753553-5859-4B19-AEC4-E302FC609E05}"/>
              </a:ext>
            </a:extLst>
          </p:cNvPr>
          <p:cNvSpPr>
            <a:spLocks noGrp="1"/>
          </p:cNvSpPr>
          <p:nvPr>
            <p:ph type="subTitle" idx="1"/>
          </p:nvPr>
        </p:nvSpPr>
        <p:spPr>
          <a:xfrm>
            <a:off x="643466" y="4133135"/>
            <a:ext cx="10902016" cy="1454510"/>
          </a:xfrm>
          <a:effectLst>
            <a:outerShdw blurRad="50800" dist="38100" dir="2700000" algn="tl" rotWithShape="0">
              <a:prstClr val="black">
                <a:alpha val="40000"/>
              </a:prstClr>
            </a:outerShdw>
          </a:effectLst>
        </p:spPr>
        <p:txBody>
          <a:bodyPr>
            <a:normAutofit/>
          </a:bodyPr>
          <a:lstStyle/>
          <a:p>
            <a:pPr algn="ctr"/>
            <a:r>
              <a:rPr lang="en-GB" sz="1800" dirty="0">
                <a:solidFill>
                  <a:schemeClr val="bg1"/>
                </a:solidFill>
              </a:rPr>
              <a:t>Eva J Clementson</a:t>
            </a:r>
          </a:p>
          <a:p>
            <a:pPr algn="ctr"/>
            <a:endParaRPr lang="en-GB" sz="1800" dirty="0">
              <a:solidFill>
                <a:schemeClr val="bg1"/>
              </a:solidFill>
            </a:endParaRPr>
          </a:p>
        </p:txBody>
      </p:sp>
      <p:cxnSp>
        <p:nvCxnSpPr>
          <p:cNvPr id="18" name="Straight Connector 17">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37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Helping out</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sz="2400" dirty="0"/>
              <a:t>	Children in WW1 helped out in the war, mostly by growing their own food like carrots and potatoes. They did this because of rationing. Rationing is when there is not enough food for everyone so there is an amount of food that a person can have each day.</a:t>
            </a:r>
          </a:p>
          <a:p>
            <a:pPr marL="0" indent="0" algn="just">
              <a:buNone/>
            </a:pPr>
            <a:r>
              <a:rPr lang="en-GB" sz="2400" dirty="0"/>
              <a:t>	Whilst the women took the men’s jobs and the men went to fight, the children were left to take up the women’s job’s. These included things like shopping, making and repairing clothes, looking after the animals and making dinner. Because of this, some say that the children were much more self-reliant and less lazy than children today.     	</a:t>
            </a:r>
          </a:p>
        </p:txBody>
      </p:sp>
    </p:spTree>
    <p:extLst>
      <p:ext uri="{BB962C8B-B14F-4D97-AF65-F5344CB8AC3E}">
        <p14:creationId xmlns:p14="http://schemas.microsoft.com/office/powerpoint/2010/main" val="272391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The Western Front</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6" y="2050741"/>
            <a:ext cx="5141188" cy="4172505"/>
          </a:xfrm>
        </p:spPr>
        <p:txBody>
          <a:bodyPr>
            <a:normAutofit lnSpcReduction="10000"/>
          </a:bodyPr>
          <a:lstStyle/>
          <a:p>
            <a:pPr marL="0" indent="0" algn="just">
              <a:buNone/>
            </a:pPr>
            <a:r>
              <a:rPr lang="en-GB" sz="2400" dirty="0"/>
              <a:t>	When you say ‘the front line’ what you’re actually saying is ‘The Western Front’. This is because ‘The Western Front’ is where all the fighting happened. It was in a western area (alas the name) from Britain but our trenches were just of the border, which was useful.</a:t>
            </a:r>
          </a:p>
          <a:p>
            <a:pPr marL="0" indent="0" algn="just">
              <a:buNone/>
            </a:pPr>
            <a:r>
              <a:rPr lang="en-GB" sz="2400" dirty="0"/>
              <a:t>	Here is a map of ‘The Western Front’ (the black line):</a:t>
            </a:r>
          </a:p>
        </p:txBody>
      </p:sp>
      <p:pic>
        <p:nvPicPr>
          <p:cNvPr id="5" name="Picture 4">
            <a:extLst>
              <a:ext uri="{FF2B5EF4-FFF2-40B4-BE49-F238E27FC236}">
                <a16:creationId xmlns:a16="http://schemas.microsoft.com/office/drawing/2014/main" id="{CE32A5FC-EDA0-40C6-88AF-EED1AC5BC2A4}"/>
              </a:ext>
            </a:extLst>
          </p:cNvPr>
          <p:cNvPicPr>
            <a:picLocks noChangeAspect="1"/>
          </p:cNvPicPr>
          <p:nvPr/>
        </p:nvPicPr>
        <p:blipFill>
          <a:blip r:embed="rId2"/>
          <a:stretch>
            <a:fillRect/>
          </a:stretch>
        </p:blipFill>
        <p:spPr>
          <a:xfrm>
            <a:off x="7000581" y="1616321"/>
            <a:ext cx="3448436" cy="4681915"/>
          </a:xfrm>
          <a:prstGeom prst="rect">
            <a:avLst/>
          </a:prstGeom>
        </p:spPr>
      </p:pic>
    </p:spTree>
    <p:extLst>
      <p:ext uri="{BB962C8B-B14F-4D97-AF65-F5344CB8AC3E}">
        <p14:creationId xmlns:p14="http://schemas.microsoft.com/office/powerpoint/2010/main" val="867267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Weapons in the war</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sz="2400" dirty="0"/>
              <a:t>This is a list of the weapons they used in the war…</a:t>
            </a:r>
          </a:p>
          <a:p>
            <a:pPr algn="just"/>
            <a:r>
              <a:rPr lang="en-GB" sz="2400" dirty="0"/>
              <a:t>Grenades</a:t>
            </a:r>
          </a:p>
          <a:p>
            <a:pPr algn="just"/>
            <a:r>
              <a:rPr lang="en-GB" sz="2400" dirty="0"/>
              <a:t>Rocket Launchers</a:t>
            </a:r>
          </a:p>
          <a:p>
            <a:pPr algn="just"/>
            <a:r>
              <a:rPr lang="en-GB" sz="2400" dirty="0"/>
              <a:t>Machine Guns</a:t>
            </a:r>
          </a:p>
          <a:p>
            <a:pPr algn="just"/>
            <a:r>
              <a:rPr lang="en-GB" sz="2400" dirty="0"/>
              <a:t>Gas Attacks</a:t>
            </a:r>
          </a:p>
          <a:p>
            <a:pPr algn="just"/>
            <a:r>
              <a:rPr lang="en-GB" sz="2400" dirty="0"/>
              <a:t>Tanks + Airplanes</a:t>
            </a:r>
          </a:p>
          <a:p>
            <a:pPr algn="just"/>
            <a:r>
              <a:rPr lang="en-GB" sz="2400" dirty="0"/>
              <a:t>Snipers + Rifles</a:t>
            </a:r>
          </a:p>
          <a:p>
            <a:pPr algn="just"/>
            <a:r>
              <a:rPr lang="en-GB" sz="2400" dirty="0"/>
              <a:t>Pistols</a:t>
            </a:r>
          </a:p>
        </p:txBody>
      </p:sp>
    </p:spTree>
    <p:extLst>
      <p:ext uri="{BB962C8B-B14F-4D97-AF65-F5344CB8AC3E}">
        <p14:creationId xmlns:p14="http://schemas.microsoft.com/office/powerpoint/2010/main" val="1524103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Armistice day</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sz="2400" dirty="0"/>
              <a:t>	After nearly 4 years of fighting, Britain was only too glad that the war was over. There were street-parties and celebrations everywhere you looked.	</a:t>
            </a:r>
          </a:p>
          <a:p>
            <a:pPr marL="0" indent="0" algn="just">
              <a:buNone/>
            </a:pPr>
            <a:r>
              <a:rPr lang="en-GB" sz="2400" dirty="0"/>
              <a:t>	Many know Armistice day as Remembrance day: it is the same. We spend this day remembering those we’ve lost. We celebrate it on the 11</a:t>
            </a:r>
            <a:r>
              <a:rPr lang="en-GB" sz="2400" baseline="30000" dirty="0"/>
              <a:t>th</a:t>
            </a:r>
            <a:r>
              <a:rPr lang="en-GB" sz="2400" dirty="0"/>
              <a:t> hour of the 11</a:t>
            </a:r>
            <a:r>
              <a:rPr lang="en-GB" sz="2400" baseline="30000" dirty="0"/>
              <a:t>th</a:t>
            </a:r>
            <a:r>
              <a:rPr lang="en-GB" sz="2400" dirty="0"/>
              <a:t> day of the 11</a:t>
            </a:r>
            <a:r>
              <a:rPr lang="en-GB" sz="2400" baseline="30000" dirty="0"/>
              <a:t>th</a:t>
            </a:r>
            <a:r>
              <a:rPr lang="en-GB" sz="2400" dirty="0"/>
              <a:t> month. </a:t>
            </a:r>
          </a:p>
          <a:p>
            <a:pPr marL="0" indent="0" algn="just">
              <a:buNone/>
            </a:pPr>
            <a:r>
              <a:rPr lang="en-GB" sz="2400" dirty="0"/>
              <a:t>	A two minute silence and poppies are the main things that people can remember the day by.</a:t>
            </a:r>
          </a:p>
          <a:p>
            <a:pPr marL="0" indent="0" algn="just">
              <a:buNone/>
            </a:pPr>
            <a:r>
              <a:rPr lang="en-GB" sz="2400" dirty="0"/>
              <a:t>		</a:t>
            </a:r>
          </a:p>
        </p:txBody>
      </p:sp>
    </p:spTree>
    <p:extLst>
      <p:ext uri="{BB962C8B-B14F-4D97-AF65-F5344CB8AC3E}">
        <p14:creationId xmlns:p14="http://schemas.microsoft.com/office/powerpoint/2010/main" val="2881941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1" name="Rectangle 10">
            <a:extLst>
              <a:ext uri="{FF2B5EF4-FFF2-40B4-BE49-F238E27FC236}">
                <a16:creationId xmlns:a16="http://schemas.microsoft.com/office/drawing/2014/main" id="{08953E74-D241-4DDF-8508-F0365EA13A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C3C901A-B2F4-4A3C-BCDD-7C8D587EC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2371134"/>
          </a:xfrm>
          <a:custGeom>
            <a:avLst/>
            <a:gdLst>
              <a:gd name="connsiteX0" fmla="*/ 0 w 12192000"/>
              <a:gd name="connsiteY0" fmla="*/ 0 h 2515690"/>
              <a:gd name="connsiteX1" fmla="*/ 170442 w 12192000"/>
              <a:gd name="connsiteY1" fmla="*/ 96074 h 2515690"/>
              <a:gd name="connsiteX2" fmla="*/ 424739 w 12192000"/>
              <a:gd name="connsiteY2" fmla="*/ 224865 h 2515690"/>
              <a:gd name="connsiteX3" fmla="*/ 748273 w 12192000"/>
              <a:gd name="connsiteY3" fmla="*/ 373939 h 2515690"/>
              <a:gd name="connsiteX4" fmla="*/ 1037058 w 12192000"/>
              <a:gd name="connsiteY4" fmla="*/ 499994 h 2515690"/>
              <a:gd name="connsiteX5" fmla="*/ 1101312 w 12192000"/>
              <a:gd name="connsiteY5" fmla="*/ 428540 h 2515690"/>
              <a:gd name="connsiteX6" fmla="*/ 1367071 w 12192000"/>
              <a:gd name="connsiteY6" fmla="*/ 516118 h 2515690"/>
              <a:gd name="connsiteX7" fmla="*/ 2189943 w 12192000"/>
              <a:gd name="connsiteY7" fmla="*/ 794533 h 2515690"/>
              <a:gd name="connsiteX8" fmla="*/ 2390329 w 12192000"/>
              <a:gd name="connsiteY8" fmla="*/ 920897 h 2515690"/>
              <a:gd name="connsiteX9" fmla="*/ 2459570 w 12192000"/>
              <a:gd name="connsiteY9" fmla="*/ 983740 h 2515690"/>
              <a:gd name="connsiteX10" fmla="*/ 2503252 w 12192000"/>
              <a:gd name="connsiteY10" fmla="*/ 1000151 h 2515690"/>
              <a:gd name="connsiteX11" fmla="*/ 2503252 w 12192000"/>
              <a:gd name="connsiteY11" fmla="*/ 1008273 h 2515690"/>
              <a:gd name="connsiteX12" fmla="*/ 2511191 w 12192000"/>
              <a:gd name="connsiteY12" fmla="*/ 1009499 h 2515690"/>
              <a:gd name="connsiteX13" fmla="*/ 2565029 w 12192000"/>
              <a:gd name="connsiteY13" fmla="*/ 1015977 h 2515690"/>
              <a:gd name="connsiteX14" fmla="*/ 2593745 w 12192000"/>
              <a:gd name="connsiteY14" fmla="*/ 1019963 h 2515690"/>
              <a:gd name="connsiteX15" fmla="*/ 2591015 w 12192000"/>
              <a:gd name="connsiteY15" fmla="*/ 1019651 h 2515690"/>
              <a:gd name="connsiteX16" fmla="*/ 2590137 w 12192000"/>
              <a:gd name="connsiteY16" fmla="*/ 1019549 h 2515690"/>
              <a:gd name="connsiteX17" fmla="*/ 2589021 w 12192000"/>
              <a:gd name="connsiteY17" fmla="*/ 1019424 h 2515690"/>
              <a:gd name="connsiteX18" fmla="*/ 2591015 w 12192000"/>
              <a:gd name="connsiteY18" fmla="*/ 1019651 h 2515690"/>
              <a:gd name="connsiteX19" fmla="*/ 2602385 w 12192000"/>
              <a:gd name="connsiteY19" fmla="*/ 1020975 h 2515690"/>
              <a:gd name="connsiteX20" fmla="*/ 2614445 w 12192000"/>
              <a:gd name="connsiteY20" fmla="*/ 1022389 h 2515690"/>
              <a:gd name="connsiteX21" fmla="*/ 2614445 w 12192000"/>
              <a:gd name="connsiteY21" fmla="*/ 1020966 h 2515690"/>
              <a:gd name="connsiteX22" fmla="*/ 2676661 w 12192000"/>
              <a:gd name="connsiteY22" fmla="*/ 1029355 h 2515690"/>
              <a:gd name="connsiteX23" fmla="*/ 2788597 w 12192000"/>
              <a:gd name="connsiteY23" fmla="*/ 1048926 h 2515690"/>
              <a:gd name="connsiteX24" fmla="*/ 2812742 w 12192000"/>
              <a:gd name="connsiteY24" fmla="*/ 1057667 h 2515690"/>
              <a:gd name="connsiteX25" fmla="*/ 2970201 w 12192000"/>
              <a:gd name="connsiteY25" fmla="*/ 949091 h 2515690"/>
              <a:gd name="connsiteX26" fmla="*/ 3030610 w 12192000"/>
              <a:gd name="connsiteY26" fmla="*/ 1049340 h 2515690"/>
              <a:gd name="connsiteX27" fmla="*/ 3058913 w 12192000"/>
              <a:gd name="connsiteY27" fmla="*/ 1048085 h 2515690"/>
              <a:gd name="connsiteX28" fmla="*/ 3072697 w 12192000"/>
              <a:gd name="connsiteY28" fmla="*/ 1045316 h 2515690"/>
              <a:gd name="connsiteX29" fmla="*/ 3083305 w 12192000"/>
              <a:gd name="connsiteY29" fmla="*/ 1040550 h 2515690"/>
              <a:gd name="connsiteX30" fmla="*/ 3125603 w 12192000"/>
              <a:gd name="connsiteY30" fmla="*/ 1004583 h 2515690"/>
              <a:gd name="connsiteX31" fmla="*/ 3385106 w 12192000"/>
              <a:gd name="connsiteY31" fmla="*/ 1042233 h 2515690"/>
              <a:gd name="connsiteX32" fmla="*/ 3424945 w 12192000"/>
              <a:gd name="connsiteY32" fmla="*/ 1065268 h 2515690"/>
              <a:gd name="connsiteX33" fmla="*/ 3436948 w 12192000"/>
              <a:gd name="connsiteY33" fmla="*/ 1068018 h 2515690"/>
              <a:gd name="connsiteX34" fmla="*/ 3466714 w 12192000"/>
              <a:gd name="connsiteY34" fmla="*/ 1063419 h 2515690"/>
              <a:gd name="connsiteX35" fmla="*/ 3550909 w 12192000"/>
              <a:gd name="connsiteY35" fmla="*/ 1044511 h 2515690"/>
              <a:gd name="connsiteX36" fmla="*/ 3555900 w 12192000"/>
              <a:gd name="connsiteY36" fmla="*/ 1041996 h 2515690"/>
              <a:gd name="connsiteX37" fmla="*/ 3625978 w 12192000"/>
              <a:gd name="connsiteY37" fmla="*/ 1023459 h 2515690"/>
              <a:gd name="connsiteX38" fmla="*/ 3632465 w 12192000"/>
              <a:gd name="connsiteY38" fmla="*/ 1023522 h 2515690"/>
              <a:gd name="connsiteX39" fmla="*/ 3649063 w 12192000"/>
              <a:gd name="connsiteY39" fmla="*/ 1018726 h 2515690"/>
              <a:gd name="connsiteX40" fmla="*/ 3805954 w 12192000"/>
              <a:gd name="connsiteY40" fmla="*/ 917517 h 2515690"/>
              <a:gd name="connsiteX41" fmla="*/ 4020506 w 12192000"/>
              <a:gd name="connsiteY41" fmla="*/ 816231 h 2515690"/>
              <a:gd name="connsiteX42" fmla="*/ 4233682 w 12192000"/>
              <a:gd name="connsiteY42" fmla="*/ 799511 h 2515690"/>
              <a:gd name="connsiteX43" fmla="*/ 4306552 w 12192000"/>
              <a:gd name="connsiteY43" fmla="*/ 610207 h 2515690"/>
              <a:gd name="connsiteX44" fmla="*/ 4816604 w 12192000"/>
              <a:gd name="connsiteY44" fmla="*/ 773163 h 2515690"/>
              <a:gd name="connsiteX45" fmla="*/ 4916502 w 12192000"/>
              <a:gd name="connsiteY45" fmla="*/ 788104 h 2515690"/>
              <a:gd name="connsiteX46" fmla="*/ 5224415 w 12192000"/>
              <a:gd name="connsiteY46" fmla="*/ 674418 h 2515690"/>
              <a:gd name="connsiteX47" fmla="*/ 5274077 w 12192000"/>
              <a:gd name="connsiteY47" fmla="*/ 655978 h 2515690"/>
              <a:gd name="connsiteX48" fmla="*/ 5371217 w 12192000"/>
              <a:gd name="connsiteY48" fmla="*/ 614372 h 2515690"/>
              <a:gd name="connsiteX49" fmla="*/ 5364523 w 12192000"/>
              <a:gd name="connsiteY49" fmla="*/ 502501 h 2515690"/>
              <a:gd name="connsiteX50" fmla="*/ 5457871 w 12192000"/>
              <a:gd name="connsiteY50" fmla="*/ 558285 h 2515690"/>
              <a:gd name="connsiteX51" fmla="*/ 5750580 w 12192000"/>
              <a:gd name="connsiteY51" fmla="*/ 663503 h 2515690"/>
              <a:gd name="connsiteX52" fmla="*/ 5976618 w 12192000"/>
              <a:gd name="connsiteY52" fmla="*/ 582652 h 2515690"/>
              <a:gd name="connsiteX53" fmla="*/ 6009346 w 12192000"/>
              <a:gd name="connsiteY53" fmla="*/ 559470 h 2515690"/>
              <a:gd name="connsiteX54" fmla="*/ 6069735 w 12192000"/>
              <a:gd name="connsiteY54" fmla="*/ 587803 h 2515690"/>
              <a:gd name="connsiteX55" fmla="*/ 6270319 w 12192000"/>
              <a:gd name="connsiteY55" fmla="*/ 643982 h 2515690"/>
              <a:gd name="connsiteX56" fmla="*/ 6406781 w 12192000"/>
              <a:gd name="connsiteY56" fmla="*/ 672327 h 2515690"/>
              <a:gd name="connsiteX57" fmla="*/ 6469508 w 12192000"/>
              <a:gd name="connsiteY57" fmla="*/ 708574 h 2515690"/>
              <a:gd name="connsiteX58" fmla="*/ 6515869 w 12192000"/>
              <a:gd name="connsiteY58" fmla="*/ 715738 h 2515690"/>
              <a:gd name="connsiteX59" fmla="*/ 6725938 w 12192000"/>
              <a:gd name="connsiteY59" fmla="*/ 691128 h 2515690"/>
              <a:gd name="connsiteX60" fmla="*/ 6778240 w 12192000"/>
              <a:gd name="connsiteY60" fmla="*/ 678998 h 2515690"/>
              <a:gd name="connsiteX61" fmla="*/ 6806944 w 12192000"/>
              <a:gd name="connsiteY61" fmla="*/ 646178 h 2515690"/>
              <a:gd name="connsiteX62" fmla="*/ 6830632 w 12192000"/>
              <a:gd name="connsiteY62" fmla="*/ 633915 h 2515690"/>
              <a:gd name="connsiteX63" fmla="*/ 6858072 w 12192000"/>
              <a:gd name="connsiteY63" fmla="*/ 646178 h 2515690"/>
              <a:gd name="connsiteX64" fmla="*/ 6891322 w 12192000"/>
              <a:gd name="connsiteY64" fmla="*/ 678998 h 2515690"/>
              <a:gd name="connsiteX65" fmla="*/ 6951905 w 12192000"/>
              <a:gd name="connsiteY65" fmla="*/ 691128 h 2515690"/>
              <a:gd name="connsiteX66" fmla="*/ 7195246 w 12192000"/>
              <a:gd name="connsiteY66" fmla="*/ 715738 h 2515690"/>
              <a:gd name="connsiteX67" fmla="*/ 7248949 w 12192000"/>
              <a:gd name="connsiteY67" fmla="*/ 708574 h 2515690"/>
              <a:gd name="connsiteX68" fmla="*/ 7321609 w 12192000"/>
              <a:gd name="connsiteY68" fmla="*/ 672327 h 2515690"/>
              <a:gd name="connsiteX69" fmla="*/ 7479684 w 12192000"/>
              <a:gd name="connsiteY69" fmla="*/ 643982 h 2515690"/>
              <a:gd name="connsiteX70" fmla="*/ 7712035 w 12192000"/>
              <a:gd name="connsiteY70" fmla="*/ 587803 h 2515690"/>
              <a:gd name="connsiteX71" fmla="*/ 7781987 w 12192000"/>
              <a:gd name="connsiteY71" fmla="*/ 559470 h 2515690"/>
              <a:gd name="connsiteX72" fmla="*/ 7819900 w 12192000"/>
              <a:gd name="connsiteY72" fmla="*/ 582652 h 2515690"/>
              <a:gd name="connsiteX73" fmla="*/ 8081736 w 12192000"/>
              <a:gd name="connsiteY73" fmla="*/ 663503 h 2515690"/>
              <a:gd name="connsiteX74" fmla="*/ 8420801 w 12192000"/>
              <a:gd name="connsiteY74" fmla="*/ 558285 h 2515690"/>
              <a:gd name="connsiteX75" fmla="*/ 8528933 w 12192000"/>
              <a:gd name="connsiteY75" fmla="*/ 502501 h 2515690"/>
              <a:gd name="connsiteX76" fmla="*/ 8521178 w 12192000"/>
              <a:gd name="connsiteY76" fmla="*/ 614372 h 2515690"/>
              <a:gd name="connsiteX77" fmla="*/ 8633702 w 12192000"/>
              <a:gd name="connsiteY77" fmla="*/ 655978 h 2515690"/>
              <a:gd name="connsiteX78" fmla="*/ 8691231 w 12192000"/>
              <a:gd name="connsiteY78" fmla="*/ 674418 h 2515690"/>
              <a:gd name="connsiteX79" fmla="*/ 9047908 w 12192000"/>
              <a:gd name="connsiteY79" fmla="*/ 788104 h 2515690"/>
              <a:gd name="connsiteX80" fmla="*/ 9163628 w 12192000"/>
              <a:gd name="connsiteY80" fmla="*/ 773163 h 2515690"/>
              <a:gd name="connsiteX81" fmla="*/ 9754459 w 12192000"/>
              <a:gd name="connsiteY81" fmla="*/ 610207 h 2515690"/>
              <a:gd name="connsiteX82" fmla="*/ 9838868 w 12192000"/>
              <a:gd name="connsiteY82" fmla="*/ 799511 h 2515690"/>
              <a:gd name="connsiteX83" fmla="*/ 10085808 w 12192000"/>
              <a:gd name="connsiteY83" fmla="*/ 816231 h 2515690"/>
              <a:gd name="connsiteX84" fmla="*/ 10334338 w 12192000"/>
              <a:gd name="connsiteY84" fmla="*/ 917517 h 2515690"/>
              <a:gd name="connsiteX85" fmla="*/ 10516076 w 12192000"/>
              <a:gd name="connsiteY85" fmla="*/ 1018726 h 2515690"/>
              <a:gd name="connsiteX86" fmla="*/ 10535302 w 12192000"/>
              <a:gd name="connsiteY86" fmla="*/ 1023522 h 2515690"/>
              <a:gd name="connsiteX87" fmla="*/ 10542819 w 12192000"/>
              <a:gd name="connsiteY87" fmla="*/ 1023458 h 2515690"/>
              <a:gd name="connsiteX88" fmla="*/ 10623994 w 12192000"/>
              <a:gd name="connsiteY88" fmla="*/ 1041996 h 2515690"/>
              <a:gd name="connsiteX89" fmla="*/ 10629774 w 12192000"/>
              <a:gd name="connsiteY89" fmla="*/ 1044511 h 2515690"/>
              <a:gd name="connsiteX90" fmla="*/ 10727305 w 12192000"/>
              <a:gd name="connsiteY90" fmla="*/ 1063419 h 2515690"/>
              <a:gd name="connsiteX91" fmla="*/ 10761785 w 12192000"/>
              <a:gd name="connsiteY91" fmla="*/ 1068017 h 2515690"/>
              <a:gd name="connsiteX92" fmla="*/ 10775688 w 12192000"/>
              <a:gd name="connsiteY92" fmla="*/ 1065268 h 2515690"/>
              <a:gd name="connsiteX93" fmla="*/ 10821837 w 12192000"/>
              <a:gd name="connsiteY93" fmla="*/ 1042232 h 2515690"/>
              <a:gd name="connsiteX94" fmla="*/ 11122438 w 12192000"/>
              <a:gd name="connsiteY94" fmla="*/ 1004583 h 2515690"/>
              <a:gd name="connsiteX95" fmla="*/ 11171433 w 12192000"/>
              <a:gd name="connsiteY95" fmla="*/ 1040550 h 2515690"/>
              <a:gd name="connsiteX96" fmla="*/ 11183724 w 12192000"/>
              <a:gd name="connsiteY96" fmla="*/ 1045316 h 2515690"/>
              <a:gd name="connsiteX97" fmla="*/ 11199690 w 12192000"/>
              <a:gd name="connsiteY97" fmla="*/ 1048085 h 2515690"/>
              <a:gd name="connsiteX98" fmla="*/ 11232475 w 12192000"/>
              <a:gd name="connsiteY98" fmla="*/ 1049340 h 2515690"/>
              <a:gd name="connsiteX99" fmla="*/ 11302451 w 12192000"/>
              <a:gd name="connsiteY99" fmla="*/ 949091 h 2515690"/>
              <a:gd name="connsiteX100" fmla="*/ 11484849 w 12192000"/>
              <a:gd name="connsiteY100" fmla="*/ 1057667 h 2515690"/>
              <a:gd name="connsiteX101" fmla="*/ 11512818 w 12192000"/>
              <a:gd name="connsiteY101" fmla="*/ 1048926 h 2515690"/>
              <a:gd name="connsiteX102" fmla="*/ 11642481 w 12192000"/>
              <a:gd name="connsiteY102" fmla="*/ 1029355 h 2515690"/>
              <a:gd name="connsiteX103" fmla="*/ 11714551 w 12192000"/>
              <a:gd name="connsiteY103" fmla="*/ 1020966 h 2515690"/>
              <a:gd name="connsiteX104" fmla="*/ 11714551 w 12192000"/>
              <a:gd name="connsiteY104" fmla="*/ 1022389 h 2515690"/>
              <a:gd name="connsiteX105" fmla="*/ 11728519 w 12192000"/>
              <a:gd name="connsiteY105" fmla="*/ 1020975 h 2515690"/>
              <a:gd name="connsiteX106" fmla="*/ 11741691 w 12192000"/>
              <a:gd name="connsiteY106" fmla="*/ 1019651 h 2515690"/>
              <a:gd name="connsiteX107" fmla="*/ 11743999 w 12192000"/>
              <a:gd name="connsiteY107" fmla="*/ 1019424 h 2515690"/>
              <a:gd name="connsiteX108" fmla="*/ 11742709 w 12192000"/>
              <a:gd name="connsiteY108" fmla="*/ 1019549 h 2515690"/>
              <a:gd name="connsiteX109" fmla="*/ 11741691 w 12192000"/>
              <a:gd name="connsiteY109" fmla="*/ 1019651 h 2515690"/>
              <a:gd name="connsiteX110" fmla="*/ 11738529 w 12192000"/>
              <a:gd name="connsiteY110" fmla="*/ 1019963 h 2515690"/>
              <a:gd name="connsiteX111" fmla="*/ 11771791 w 12192000"/>
              <a:gd name="connsiteY111" fmla="*/ 1015977 h 2515690"/>
              <a:gd name="connsiteX112" fmla="*/ 11834157 w 12192000"/>
              <a:gd name="connsiteY112" fmla="*/ 1009499 h 2515690"/>
              <a:gd name="connsiteX113" fmla="*/ 11843354 w 12192000"/>
              <a:gd name="connsiteY113" fmla="*/ 1008273 h 2515690"/>
              <a:gd name="connsiteX114" fmla="*/ 11843354 w 12192000"/>
              <a:gd name="connsiteY114" fmla="*/ 1000151 h 2515690"/>
              <a:gd name="connsiteX115" fmla="*/ 11893955 w 12192000"/>
              <a:gd name="connsiteY115" fmla="*/ 983740 h 2515690"/>
              <a:gd name="connsiteX116" fmla="*/ 11974160 w 12192000"/>
              <a:gd name="connsiteY116" fmla="*/ 920897 h 2515690"/>
              <a:gd name="connsiteX117" fmla="*/ 12143531 w 12192000"/>
              <a:gd name="connsiteY117" fmla="*/ 823664 h 2515690"/>
              <a:gd name="connsiteX118" fmla="*/ 12192000 w 12192000"/>
              <a:gd name="connsiteY118" fmla="*/ 801163 h 2515690"/>
              <a:gd name="connsiteX119" fmla="*/ 12192000 w 12192000"/>
              <a:gd name="connsiteY119" fmla="*/ 2515690 h 2515690"/>
              <a:gd name="connsiteX120" fmla="*/ 0 w 12192000"/>
              <a:gd name="connsiteY120" fmla="*/ 2515690 h 2515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12192000" h="2515690">
                <a:moveTo>
                  <a:pt x="0" y="0"/>
                </a:moveTo>
                <a:lnTo>
                  <a:pt x="170442" y="96074"/>
                </a:lnTo>
                <a:cubicBezTo>
                  <a:pt x="323315" y="179510"/>
                  <a:pt x="418777" y="223899"/>
                  <a:pt x="424739" y="224865"/>
                </a:cubicBezTo>
                <a:cubicBezTo>
                  <a:pt x="573781" y="248496"/>
                  <a:pt x="654649" y="314572"/>
                  <a:pt x="748273" y="373939"/>
                </a:cubicBezTo>
                <a:cubicBezTo>
                  <a:pt x="830321" y="425631"/>
                  <a:pt x="917271" y="480784"/>
                  <a:pt x="1037058" y="499994"/>
                </a:cubicBezTo>
                <a:cubicBezTo>
                  <a:pt x="1195925" y="525362"/>
                  <a:pt x="1048105" y="445478"/>
                  <a:pt x="1101312" y="428540"/>
                </a:cubicBezTo>
                <a:cubicBezTo>
                  <a:pt x="1188473" y="458169"/>
                  <a:pt x="1274625" y="505369"/>
                  <a:pt x="1367071" y="516118"/>
                </a:cubicBezTo>
                <a:cubicBezTo>
                  <a:pt x="1701323" y="554463"/>
                  <a:pt x="1964451" y="648887"/>
                  <a:pt x="2189943" y="794533"/>
                </a:cubicBezTo>
                <a:cubicBezTo>
                  <a:pt x="2255082" y="836300"/>
                  <a:pt x="2357481" y="862342"/>
                  <a:pt x="2390329" y="920897"/>
                </a:cubicBezTo>
                <a:cubicBezTo>
                  <a:pt x="2406050" y="949359"/>
                  <a:pt x="2430126" y="969285"/>
                  <a:pt x="2459570" y="983740"/>
                </a:cubicBezTo>
                <a:lnTo>
                  <a:pt x="2503252" y="1000151"/>
                </a:lnTo>
                <a:lnTo>
                  <a:pt x="2503252" y="1008273"/>
                </a:lnTo>
                <a:lnTo>
                  <a:pt x="2511191" y="1009499"/>
                </a:lnTo>
                <a:cubicBezTo>
                  <a:pt x="2529847" y="1011974"/>
                  <a:pt x="2562849" y="1015701"/>
                  <a:pt x="2565029" y="1015977"/>
                </a:cubicBezTo>
                <a:cubicBezTo>
                  <a:pt x="2610845" y="1021778"/>
                  <a:pt x="2601577" y="1020837"/>
                  <a:pt x="2593745" y="1019963"/>
                </a:cubicBezTo>
                <a:lnTo>
                  <a:pt x="2591015" y="1019651"/>
                </a:lnTo>
                <a:lnTo>
                  <a:pt x="2590137" y="1019549"/>
                </a:lnTo>
                <a:cubicBezTo>
                  <a:pt x="2588203" y="1019326"/>
                  <a:pt x="2588125" y="1019321"/>
                  <a:pt x="2589021" y="1019424"/>
                </a:cubicBezTo>
                <a:lnTo>
                  <a:pt x="2591015" y="1019651"/>
                </a:lnTo>
                <a:lnTo>
                  <a:pt x="2602385" y="1020975"/>
                </a:lnTo>
                <a:lnTo>
                  <a:pt x="2614445" y="1022389"/>
                </a:lnTo>
                <a:lnTo>
                  <a:pt x="2614445" y="1020966"/>
                </a:lnTo>
                <a:lnTo>
                  <a:pt x="2676661" y="1029355"/>
                </a:lnTo>
                <a:cubicBezTo>
                  <a:pt x="2715592" y="1034194"/>
                  <a:pt x="2753901" y="1039695"/>
                  <a:pt x="2788597" y="1048926"/>
                </a:cubicBezTo>
                <a:lnTo>
                  <a:pt x="2812742" y="1057667"/>
                </a:lnTo>
                <a:lnTo>
                  <a:pt x="2970201" y="949091"/>
                </a:lnTo>
                <a:cubicBezTo>
                  <a:pt x="3052785" y="982961"/>
                  <a:pt x="2996105" y="1020057"/>
                  <a:pt x="3030610" y="1049340"/>
                </a:cubicBezTo>
                <a:cubicBezTo>
                  <a:pt x="3039005" y="1048442"/>
                  <a:pt x="3049621" y="1048500"/>
                  <a:pt x="3058913" y="1048085"/>
                </a:cubicBezTo>
                <a:lnTo>
                  <a:pt x="3072697" y="1045316"/>
                </a:lnTo>
                <a:lnTo>
                  <a:pt x="3083305" y="1040550"/>
                </a:lnTo>
                <a:lnTo>
                  <a:pt x="3125603" y="1004583"/>
                </a:lnTo>
                <a:cubicBezTo>
                  <a:pt x="3221669" y="925596"/>
                  <a:pt x="3242489" y="937564"/>
                  <a:pt x="3385106" y="1042233"/>
                </a:cubicBezTo>
                <a:cubicBezTo>
                  <a:pt x="3399403" y="1052670"/>
                  <a:pt x="3412529" y="1060209"/>
                  <a:pt x="3424945" y="1065268"/>
                </a:cubicBezTo>
                <a:lnTo>
                  <a:pt x="3436948" y="1068018"/>
                </a:lnTo>
                <a:lnTo>
                  <a:pt x="3466714" y="1063419"/>
                </a:lnTo>
                <a:lnTo>
                  <a:pt x="3550909" y="1044511"/>
                </a:lnTo>
                <a:lnTo>
                  <a:pt x="3555900" y="1041996"/>
                </a:lnTo>
                <a:cubicBezTo>
                  <a:pt x="3573827" y="1033454"/>
                  <a:pt x="3594382" y="1025941"/>
                  <a:pt x="3625978" y="1023459"/>
                </a:cubicBezTo>
                <a:lnTo>
                  <a:pt x="3632465" y="1023522"/>
                </a:lnTo>
                <a:lnTo>
                  <a:pt x="3649063" y="1018726"/>
                </a:lnTo>
                <a:cubicBezTo>
                  <a:pt x="3741849" y="989371"/>
                  <a:pt x="3810578" y="953657"/>
                  <a:pt x="3805954" y="917517"/>
                </a:cubicBezTo>
                <a:cubicBezTo>
                  <a:pt x="4031729" y="953901"/>
                  <a:pt x="4031729" y="953901"/>
                  <a:pt x="4020506" y="816231"/>
                </a:cubicBezTo>
                <a:cubicBezTo>
                  <a:pt x="4171643" y="865324"/>
                  <a:pt x="4206308" y="864422"/>
                  <a:pt x="4233682" y="799511"/>
                </a:cubicBezTo>
                <a:cubicBezTo>
                  <a:pt x="4260226" y="737017"/>
                  <a:pt x="4254728" y="668575"/>
                  <a:pt x="4306552" y="610207"/>
                </a:cubicBezTo>
                <a:cubicBezTo>
                  <a:pt x="4495313" y="657923"/>
                  <a:pt x="4699922" y="667347"/>
                  <a:pt x="4816604" y="773163"/>
                </a:cubicBezTo>
                <a:cubicBezTo>
                  <a:pt x="4834734" y="789836"/>
                  <a:pt x="4890507" y="799946"/>
                  <a:pt x="4916502" y="788104"/>
                </a:cubicBezTo>
                <a:cubicBezTo>
                  <a:pt x="5013526" y="746101"/>
                  <a:pt x="5238129" y="796871"/>
                  <a:pt x="5224415" y="674418"/>
                </a:cubicBezTo>
                <a:cubicBezTo>
                  <a:pt x="5223051" y="659300"/>
                  <a:pt x="5240524" y="644890"/>
                  <a:pt x="5274077" y="655978"/>
                </a:cubicBezTo>
                <a:cubicBezTo>
                  <a:pt x="5388582" y="694066"/>
                  <a:pt x="5367022" y="644784"/>
                  <a:pt x="5371217" y="614372"/>
                </a:cubicBezTo>
                <a:cubicBezTo>
                  <a:pt x="5375856" y="577567"/>
                  <a:pt x="5319010" y="537578"/>
                  <a:pt x="5364523" y="502501"/>
                </a:cubicBezTo>
                <a:cubicBezTo>
                  <a:pt x="5425408" y="508891"/>
                  <a:pt x="5433299" y="538191"/>
                  <a:pt x="5457871" y="558285"/>
                </a:cubicBezTo>
                <a:cubicBezTo>
                  <a:pt x="5530352" y="617005"/>
                  <a:pt x="5609566" y="664386"/>
                  <a:pt x="5750580" y="663503"/>
                </a:cubicBezTo>
                <a:cubicBezTo>
                  <a:pt x="5864519" y="662926"/>
                  <a:pt x="5966527" y="666650"/>
                  <a:pt x="5976618" y="582652"/>
                </a:cubicBezTo>
                <a:cubicBezTo>
                  <a:pt x="5978145" y="569455"/>
                  <a:pt x="5990792" y="562346"/>
                  <a:pt x="6009346" y="559470"/>
                </a:cubicBezTo>
                <a:cubicBezTo>
                  <a:pt x="6030639" y="568485"/>
                  <a:pt x="6052592" y="577083"/>
                  <a:pt x="6069735" y="587803"/>
                </a:cubicBezTo>
                <a:cubicBezTo>
                  <a:pt x="6126182" y="623812"/>
                  <a:pt x="6196945" y="634730"/>
                  <a:pt x="6270319" y="643982"/>
                </a:cubicBezTo>
                <a:cubicBezTo>
                  <a:pt x="6317101" y="649940"/>
                  <a:pt x="6363466" y="657107"/>
                  <a:pt x="6406781" y="672327"/>
                </a:cubicBezTo>
                <a:cubicBezTo>
                  <a:pt x="6433586" y="681598"/>
                  <a:pt x="6454928" y="693402"/>
                  <a:pt x="6469508" y="708574"/>
                </a:cubicBezTo>
                <a:cubicBezTo>
                  <a:pt x="6482729" y="721786"/>
                  <a:pt x="6496225" y="725422"/>
                  <a:pt x="6515869" y="715738"/>
                </a:cubicBezTo>
                <a:cubicBezTo>
                  <a:pt x="6572200" y="688353"/>
                  <a:pt x="6639257" y="676241"/>
                  <a:pt x="6725938" y="691128"/>
                </a:cubicBezTo>
                <a:cubicBezTo>
                  <a:pt x="6752109" y="695629"/>
                  <a:pt x="6772625" y="691505"/>
                  <a:pt x="6778240" y="678998"/>
                </a:cubicBezTo>
                <a:cubicBezTo>
                  <a:pt x="6784286" y="665981"/>
                  <a:pt x="6794269" y="655280"/>
                  <a:pt x="6806944" y="646178"/>
                </a:cubicBezTo>
                <a:lnTo>
                  <a:pt x="6830632" y="633915"/>
                </a:lnTo>
                <a:lnTo>
                  <a:pt x="6858072" y="646178"/>
                </a:lnTo>
                <a:cubicBezTo>
                  <a:pt x="6872754" y="655280"/>
                  <a:pt x="6884317" y="665981"/>
                  <a:pt x="6891322" y="678998"/>
                </a:cubicBezTo>
                <a:cubicBezTo>
                  <a:pt x="6897826" y="691505"/>
                  <a:pt x="6921592" y="695629"/>
                  <a:pt x="6951905" y="691128"/>
                </a:cubicBezTo>
                <a:cubicBezTo>
                  <a:pt x="7052317" y="676241"/>
                  <a:pt x="7129994" y="688353"/>
                  <a:pt x="7195246" y="715738"/>
                </a:cubicBezTo>
                <a:cubicBezTo>
                  <a:pt x="7217999" y="725422"/>
                  <a:pt x="7233634" y="721786"/>
                  <a:pt x="7248949" y="708574"/>
                </a:cubicBezTo>
                <a:cubicBezTo>
                  <a:pt x="7265838" y="693402"/>
                  <a:pt x="7290560" y="681598"/>
                  <a:pt x="7321609" y="672327"/>
                </a:cubicBezTo>
                <a:cubicBezTo>
                  <a:pt x="7371785" y="657107"/>
                  <a:pt x="7425493" y="649940"/>
                  <a:pt x="7479684" y="643982"/>
                </a:cubicBezTo>
                <a:cubicBezTo>
                  <a:pt x="7564679" y="634730"/>
                  <a:pt x="7646649" y="623812"/>
                  <a:pt x="7712035" y="587803"/>
                </a:cubicBezTo>
                <a:cubicBezTo>
                  <a:pt x="7731892" y="577083"/>
                  <a:pt x="7757322" y="568485"/>
                  <a:pt x="7781987" y="559470"/>
                </a:cubicBezTo>
                <a:cubicBezTo>
                  <a:pt x="7803481" y="562346"/>
                  <a:pt x="7818130" y="569455"/>
                  <a:pt x="7819900" y="582652"/>
                </a:cubicBezTo>
                <a:cubicBezTo>
                  <a:pt x="7831588" y="666650"/>
                  <a:pt x="7949751" y="662926"/>
                  <a:pt x="8081736" y="663503"/>
                </a:cubicBezTo>
                <a:cubicBezTo>
                  <a:pt x="8245081" y="664386"/>
                  <a:pt x="8336842" y="617005"/>
                  <a:pt x="8420801" y="558285"/>
                </a:cubicBezTo>
                <a:cubicBezTo>
                  <a:pt x="8449265" y="538191"/>
                  <a:pt x="8458404" y="508890"/>
                  <a:pt x="8528933" y="502501"/>
                </a:cubicBezTo>
                <a:cubicBezTo>
                  <a:pt x="8581654" y="537578"/>
                  <a:pt x="8515805" y="577567"/>
                  <a:pt x="8521178" y="614372"/>
                </a:cubicBezTo>
                <a:cubicBezTo>
                  <a:pt x="8526038" y="644784"/>
                  <a:pt x="8501063" y="694066"/>
                  <a:pt x="8633702" y="655978"/>
                </a:cubicBezTo>
                <a:cubicBezTo>
                  <a:pt x="8672570" y="644890"/>
                  <a:pt x="8692811" y="659300"/>
                  <a:pt x="8691231" y="674418"/>
                </a:cubicBezTo>
                <a:cubicBezTo>
                  <a:pt x="8675345" y="796871"/>
                  <a:pt x="8935518" y="746101"/>
                  <a:pt x="9047908" y="788104"/>
                </a:cubicBezTo>
                <a:cubicBezTo>
                  <a:pt x="9078021" y="799946"/>
                  <a:pt x="9142627" y="789836"/>
                  <a:pt x="9163628" y="773163"/>
                </a:cubicBezTo>
                <a:cubicBezTo>
                  <a:pt x="9298789" y="667347"/>
                  <a:pt x="9535801" y="657923"/>
                  <a:pt x="9754459" y="610207"/>
                </a:cubicBezTo>
                <a:cubicBezTo>
                  <a:pt x="9814490" y="668575"/>
                  <a:pt x="9808123" y="737017"/>
                  <a:pt x="9838868" y="799511"/>
                </a:cubicBezTo>
                <a:cubicBezTo>
                  <a:pt x="9870579" y="864422"/>
                  <a:pt x="9910733" y="865324"/>
                  <a:pt x="10085808" y="816231"/>
                </a:cubicBezTo>
                <a:cubicBezTo>
                  <a:pt x="10072804" y="953901"/>
                  <a:pt x="10072804" y="953901"/>
                  <a:pt x="10334338" y="917517"/>
                </a:cubicBezTo>
                <a:cubicBezTo>
                  <a:pt x="10328982" y="953657"/>
                  <a:pt x="10408594" y="989371"/>
                  <a:pt x="10516076" y="1018726"/>
                </a:cubicBezTo>
                <a:lnTo>
                  <a:pt x="10535302" y="1023522"/>
                </a:lnTo>
                <a:lnTo>
                  <a:pt x="10542819" y="1023458"/>
                </a:lnTo>
                <a:cubicBezTo>
                  <a:pt x="10579419" y="1025941"/>
                  <a:pt x="10603227" y="1033454"/>
                  <a:pt x="10623994" y="1041996"/>
                </a:cubicBezTo>
                <a:lnTo>
                  <a:pt x="10629774" y="1044511"/>
                </a:lnTo>
                <a:lnTo>
                  <a:pt x="10727305" y="1063419"/>
                </a:lnTo>
                <a:lnTo>
                  <a:pt x="10761785" y="1068017"/>
                </a:lnTo>
                <a:lnTo>
                  <a:pt x="10775688" y="1065268"/>
                </a:lnTo>
                <a:cubicBezTo>
                  <a:pt x="10790070" y="1060209"/>
                  <a:pt x="10805275" y="1052670"/>
                  <a:pt x="10821837" y="1042232"/>
                </a:cubicBezTo>
                <a:cubicBezTo>
                  <a:pt x="10987041" y="937564"/>
                  <a:pt x="11011156" y="925596"/>
                  <a:pt x="11122438" y="1004583"/>
                </a:cubicBezTo>
                <a:lnTo>
                  <a:pt x="11171433" y="1040550"/>
                </a:lnTo>
                <a:lnTo>
                  <a:pt x="11183724" y="1045316"/>
                </a:lnTo>
                <a:lnTo>
                  <a:pt x="11199690" y="1048085"/>
                </a:lnTo>
                <a:cubicBezTo>
                  <a:pt x="11210452" y="1048499"/>
                  <a:pt x="11222752" y="1048442"/>
                  <a:pt x="11232475" y="1049340"/>
                </a:cubicBezTo>
                <a:cubicBezTo>
                  <a:pt x="11272445" y="1020057"/>
                  <a:pt x="11206789" y="982961"/>
                  <a:pt x="11302451" y="949091"/>
                </a:cubicBezTo>
                <a:lnTo>
                  <a:pt x="11484849" y="1057667"/>
                </a:lnTo>
                <a:lnTo>
                  <a:pt x="11512818" y="1048926"/>
                </a:lnTo>
                <a:cubicBezTo>
                  <a:pt x="11553007" y="1039695"/>
                  <a:pt x="11597385" y="1034194"/>
                  <a:pt x="11642481" y="1029355"/>
                </a:cubicBezTo>
                <a:lnTo>
                  <a:pt x="11714551" y="1020966"/>
                </a:lnTo>
                <a:lnTo>
                  <a:pt x="11714551" y="1022389"/>
                </a:lnTo>
                <a:lnTo>
                  <a:pt x="11728519" y="1020975"/>
                </a:lnTo>
                <a:lnTo>
                  <a:pt x="11741691" y="1019651"/>
                </a:lnTo>
                <a:lnTo>
                  <a:pt x="11743999" y="1019424"/>
                </a:lnTo>
                <a:cubicBezTo>
                  <a:pt x="11745037" y="1019320"/>
                  <a:pt x="11744948" y="1019326"/>
                  <a:pt x="11742709" y="1019549"/>
                </a:cubicBezTo>
                <a:lnTo>
                  <a:pt x="11741691" y="1019651"/>
                </a:lnTo>
                <a:lnTo>
                  <a:pt x="11738529" y="1019963"/>
                </a:lnTo>
                <a:cubicBezTo>
                  <a:pt x="11729455" y="1020837"/>
                  <a:pt x="11718720" y="1021778"/>
                  <a:pt x="11771791" y="1015977"/>
                </a:cubicBezTo>
                <a:cubicBezTo>
                  <a:pt x="11774317" y="1015701"/>
                  <a:pt x="11812546" y="1011974"/>
                  <a:pt x="11834157" y="1009499"/>
                </a:cubicBezTo>
                <a:lnTo>
                  <a:pt x="11843354" y="1008273"/>
                </a:lnTo>
                <a:lnTo>
                  <a:pt x="11843354" y="1000151"/>
                </a:lnTo>
                <a:lnTo>
                  <a:pt x="11893955" y="983740"/>
                </a:lnTo>
                <a:cubicBezTo>
                  <a:pt x="11928061" y="969285"/>
                  <a:pt x="11955951" y="949359"/>
                  <a:pt x="11974160" y="920897"/>
                </a:cubicBezTo>
                <a:cubicBezTo>
                  <a:pt x="12002698" y="876981"/>
                  <a:pt x="12076554" y="851353"/>
                  <a:pt x="12143531" y="823664"/>
                </a:cubicBezTo>
                <a:lnTo>
                  <a:pt x="12192000" y="801163"/>
                </a:lnTo>
                <a:lnTo>
                  <a:pt x="12192000" y="2515690"/>
                </a:lnTo>
                <a:lnTo>
                  <a:pt x="0" y="25156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838200" y="365125"/>
            <a:ext cx="10515600" cy="930275"/>
          </a:xfrm>
        </p:spPr>
        <p:txBody>
          <a:bodyPr vert="horz" lIns="91440" tIns="45720" rIns="91440" bIns="45720" rtlCol="0" anchor="ctr">
            <a:normAutofit/>
          </a:bodyPr>
          <a:lstStyle/>
          <a:p>
            <a:pPr algn="ctr"/>
            <a:r>
              <a:rPr lang="en-US" sz="4000" b="1" dirty="0">
                <a:solidFill>
                  <a:schemeClr val="bg1"/>
                </a:solidFill>
                <a:latin typeface="Agency FB" panose="020B0503020202020204" pitchFamily="34" charset="0"/>
              </a:rPr>
              <a:t>The End</a:t>
            </a:r>
          </a:p>
        </p:txBody>
      </p:sp>
      <p:graphicFrame>
        <p:nvGraphicFramePr>
          <p:cNvPr id="5" name="Content Placeholder 2">
            <a:extLst>
              <a:ext uri="{FF2B5EF4-FFF2-40B4-BE49-F238E27FC236}">
                <a16:creationId xmlns:a16="http://schemas.microsoft.com/office/drawing/2014/main" id="{85ADC78F-CA5E-4DC8-B64B-C5243E259837}"/>
              </a:ext>
            </a:extLst>
          </p:cNvPr>
          <p:cNvGraphicFramePr>
            <a:graphicFrameLocks noGrp="1"/>
          </p:cNvGraphicFramePr>
          <p:nvPr>
            <p:ph idx="4294967295"/>
            <p:extLst>
              <p:ext uri="{D42A27DB-BD31-4B8C-83A1-F6EECF244321}">
                <p14:modId xmlns:p14="http://schemas.microsoft.com/office/powerpoint/2010/main" val="1696358312"/>
              </p:ext>
            </p:extLst>
          </p:nvPr>
        </p:nvGraphicFramePr>
        <p:xfrm>
          <a:off x="838200" y="2011363"/>
          <a:ext cx="10515600" cy="4160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617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a:latin typeface="Agency FB" panose="020B0503020202020204" pitchFamily="34" charset="0"/>
              </a:rPr>
              <a:t>The attack</a:t>
            </a:r>
            <a:endParaRPr lang="en-GB" b="1" dirty="0">
              <a:latin typeface="Agency FB" panose="020B0503020202020204" pitchFamily="34" charset="0"/>
            </a:endParaRP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dirty="0"/>
              <a:t>	</a:t>
            </a:r>
            <a:r>
              <a:rPr lang="en-GB" sz="2400" dirty="0"/>
              <a:t>Even the rats took shelter under the soldier’s bed as many German grenades fell down on the trenches. Cries of ‘run’ and ‘protect your head’ rang out all down the front line. Many of the soldiers were slipping in the mud, falling and dying. Those who lived, hoped that their loved ones had not died in German raids back at home.</a:t>
            </a:r>
          </a:p>
          <a:p>
            <a:pPr marL="0" indent="0" algn="just">
              <a:buNone/>
            </a:pPr>
            <a:r>
              <a:rPr lang="en-GB" sz="2400" dirty="0"/>
              <a:t>	If not for the sudden attack, the soldiers would be writing letters to home, waiting for an attack, scratching the lice that had taken over their bodies, shooting the other trenches or mourning the death of their friends. It was not fun living in the trenches.  </a:t>
            </a:r>
          </a:p>
        </p:txBody>
      </p:sp>
    </p:spTree>
    <p:extLst>
      <p:ext uri="{BB962C8B-B14F-4D97-AF65-F5344CB8AC3E}">
        <p14:creationId xmlns:p14="http://schemas.microsoft.com/office/powerpoint/2010/main" val="3375269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Waiting for destruction</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dirty="0"/>
              <a:t>	</a:t>
            </a:r>
            <a:r>
              <a:rPr lang="en-GB" sz="2400" dirty="0"/>
              <a:t>The German raids were destroying life as people could remember, the new normal was having paint in their windows and lights off at 7:00 pm. Everyone was always expecting more Germans to come to destroy more buildings. That was the custom.</a:t>
            </a:r>
          </a:p>
          <a:p>
            <a:pPr marL="0" indent="0" algn="just">
              <a:buNone/>
            </a:pPr>
            <a:r>
              <a:rPr lang="en-GB" sz="2400" dirty="0"/>
              <a:t>	Despite the fact that ‘Dad’s army’ was trying to protect them, no-one felt safe. Many were helping Britain in other ways (not fighting). For example: many women became police officers, engineers and taxi drivers. Some women even went to be doctors on the front-line.     </a:t>
            </a:r>
          </a:p>
        </p:txBody>
      </p:sp>
    </p:spTree>
    <p:extLst>
      <p:ext uri="{BB962C8B-B14F-4D97-AF65-F5344CB8AC3E}">
        <p14:creationId xmlns:p14="http://schemas.microsoft.com/office/powerpoint/2010/main" val="198077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Dear Janet</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normAutofit lnSpcReduction="10000"/>
          </a:bodyPr>
          <a:lstStyle/>
          <a:p>
            <a:pPr marL="0" indent="0" algn="just">
              <a:buNone/>
            </a:pPr>
            <a:r>
              <a:rPr lang="en-GB" sz="2400" dirty="0"/>
              <a:t>This is the original letter…</a:t>
            </a:r>
          </a:p>
          <a:p>
            <a:pPr marL="0" indent="0" algn="just">
              <a:buNone/>
            </a:pPr>
            <a:r>
              <a:rPr lang="en-GB" sz="2400" dirty="0"/>
              <a:t>Dear Janet,</a:t>
            </a:r>
          </a:p>
          <a:p>
            <a:pPr marL="0" indent="0" algn="just">
              <a:buNone/>
            </a:pPr>
            <a:r>
              <a:rPr lang="en-GB" sz="2400" dirty="0"/>
              <a:t>		I hope you are okay. The army is planning to invade the German trenches when we get back from Spain (we are currently travelling over the border).</a:t>
            </a:r>
          </a:p>
          <a:p>
            <a:pPr marL="0" indent="0" algn="just">
              <a:buNone/>
            </a:pPr>
            <a:r>
              <a:rPr lang="en-GB" sz="2400" dirty="0"/>
              <a:t>	My time in the trenches is almost done and I can’t wait to see you and the rest of the family.</a:t>
            </a:r>
          </a:p>
          <a:p>
            <a:pPr marL="0" indent="0" algn="just">
              <a:buNone/>
            </a:pPr>
            <a:r>
              <a:rPr lang="en-GB" sz="2400" dirty="0"/>
              <a:t>	So far, I really enjoyed when me and a few others went to a German trench and took it over! Now, we have spies in there!</a:t>
            </a:r>
          </a:p>
          <a:p>
            <a:pPr marL="0" indent="0" algn="just">
              <a:buNone/>
            </a:pPr>
            <a:r>
              <a:rPr lang="en-GB" sz="2400" dirty="0"/>
              <a:t>	</a:t>
            </a:r>
          </a:p>
        </p:txBody>
      </p:sp>
    </p:spTree>
    <p:extLst>
      <p:ext uri="{BB962C8B-B14F-4D97-AF65-F5344CB8AC3E}">
        <p14:creationId xmlns:p14="http://schemas.microsoft.com/office/powerpoint/2010/main" val="2705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Dear Janet</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normAutofit lnSpcReduction="10000"/>
          </a:bodyPr>
          <a:lstStyle/>
          <a:p>
            <a:pPr marL="0" indent="0" algn="just">
              <a:buNone/>
            </a:pPr>
            <a:r>
              <a:rPr lang="en-GB" sz="2400" dirty="0"/>
              <a:t>…and this is what the real letter would look like…</a:t>
            </a:r>
          </a:p>
          <a:p>
            <a:pPr marL="0" indent="0" algn="just">
              <a:buNone/>
            </a:pPr>
            <a:r>
              <a:rPr lang="en-GB" sz="2400" dirty="0"/>
              <a:t>Dear </a:t>
            </a:r>
            <a:r>
              <a:rPr lang="en-GB" sz="2400" dirty="0">
                <a:highlight>
                  <a:srgbClr val="000000"/>
                </a:highlight>
              </a:rPr>
              <a:t>Janet</a:t>
            </a:r>
            <a:r>
              <a:rPr lang="en-GB" sz="2400" dirty="0"/>
              <a:t>,</a:t>
            </a:r>
          </a:p>
          <a:p>
            <a:pPr marL="0" indent="0" algn="just">
              <a:buNone/>
            </a:pPr>
            <a:r>
              <a:rPr lang="en-GB" sz="2400" dirty="0"/>
              <a:t>		I hope you are okay. The army is </a:t>
            </a:r>
            <a:r>
              <a:rPr lang="en-GB" sz="2400" dirty="0">
                <a:highlight>
                  <a:srgbClr val="000000"/>
                </a:highlight>
              </a:rPr>
              <a:t>planning</a:t>
            </a:r>
            <a:r>
              <a:rPr lang="en-GB" sz="2400" dirty="0"/>
              <a:t> to </a:t>
            </a:r>
            <a:r>
              <a:rPr lang="en-GB" sz="2400" dirty="0">
                <a:highlight>
                  <a:srgbClr val="000000"/>
                </a:highlight>
              </a:rPr>
              <a:t>invade</a:t>
            </a:r>
            <a:r>
              <a:rPr lang="en-GB" sz="2400" dirty="0"/>
              <a:t> the </a:t>
            </a:r>
            <a:r>
              <a:rPr lang="en-GB" sz="2400" dirty="0">
                <a:highlight>
                  <a:srgbClr val="000000"/>
                </a:highlight>
              </a:rPr>
              <a:t>German trenches</a:t>
            </a:r>
            <a:r>
              <a:rPr lang="en-GB" sz="2400" dirty="0"/>
              <a:t> when we get back from </a:t>
            </a:r>
            <a:r>
              <a:rPr lang="en-GB" sz="2400" dirty="0">
                <a:highlight>
                  <a:srgbClr val="000000"/>
                </a:highlight>
              </a:rPr>
              <a:t>Spain</a:t>
            </a:r>
            <a:r>
              <a:rPr lang="en-GB" sz="2400" dirty="0"/>
              <a:t> (we are currently </a:t>
            </a:r>
            <a:r>
              <a:rPr lang="en-GB" sz="2400" dirty="0">
                <a:highlight>
                  <a:srgbClr val="000000"/>
                </a:highlight>
              </a:rPr>
              <a:t>travelling</a:t>
            </a:r>
            <a:r>
              <a:rPr lang="en-GB" sz="2400" dirty="0"/>
              <a:t> over the </a:t>
            </a:r>
            <a:r>
              <a:rPr lang="en-GB" sz="2400" dirty="0">
                <a:highlight>
                  <a:srgbClr val="000000"/>
                </a:highlight>
              </a:rPr>
              <a:t>border</a:t>
            </a:r>
            <a:r>
              <a:rPr lang="en-GB" sz="2400" dirty="0"/>
              <a:t>).</a:t>
            </a:r>
          </a:p>
          <a:p>
            <a:pPr marL="0" indent="0" algn="just">
              <a:buNone/>
            </a:pPr>
            <a:r>
              <a:rPr lang="en-GB" sz="2400" dirty="0"/>
              <a:t>	My time in </a:t>
            </a:r>
            <a:r>
              <a:rPr lang="en-GB" sz="2400" dirty="0">
                <a:highlight>
                  <a:srgbClr val="000000"/>
                </a:highlight>
              </a:rPr>
              <a:t>the trenches</a:t>
            </a:r>
            <a:r>
              <a:rPr lang="en-GB" sz="2400" dirty="0"/>
              <a:t> is </a:t>
            </a:r>
            <a:r>
              <a:rPr lang="en-GB" sz="2400" dirty="0">
                <a:highlight>
                  <a:srgbClr val="000000"/>
                </a:highlight>
              </a:rPr>
              <a:t>almost done</a:t>
            </a:r>
            <a:r>
              <a:rPr lang="en-GB" sz="2400" dirty="0"/>
              <a:t> and I can’t wait to see you and the rest of the family.</a:t>
            </a:r>
          </a:p>
          <a:p>
            <a:pPr marL="0" indent="0" algn="just">
              <a:buNone/>
            </a:pPr>
            <a:r>
              <a:rPr lang="en-GB" sz="2400" dirty="0"/>
              <a:t>	So far, I really enjoyed when </a:t>
            </a:r>
            <a:r>
              <a:rPr lang="en-GB" sz="2400" dirty="0">
                <a:highlight>
                  <a:srgbClr val="000000"/>
                </a:highlight>
              </a:rPr>
              <a:t>me</a:t>
            </a:r>
            <a:r>
              <a:rPr lang="en-GB" sz="2400" dirty="0"/>
              <a:t> and </a:t>
            </a:r>
            <a:r>
              <a:rPr lang="en-GB" sz="2400" dirty="0">
                <a:highlight>
                  <a:srgbClr val="000000"/>
                </a:highlight>
              </a:rPr>
              <a:t>a few others</a:t>
            </a:r>
            <a:r>
              <a:rPr lang="en-GB" sz="2400" dirty="0"/>
              <a:t> went to a </a:t>
            </a:r>
            <a:r>
              <a:rPr lang="en-GB" sz="2400" dirty="0">
                <a:highlight>
                  <a:srgbClr val="000000"/>
                </a:highlight>
              </a:rPr>
              <a:t>German trench and took it over</a:t>
            </a:r>
            <a:r>
              <a:rPr lang="en-GB" sz="2400" dirty="0"/>
              <a:t>! Now, we </a:t>
            </a:r>
            <a:r>
              <a:rPr lang="en-GB" sz="2400" dirty="0">
                <a:highlight>
                  <a:srgbClr val="000000"/>
                </a:highlight>
              </a:rPr>
              <a:t>have spies in there</a:t>
            </a:r>
            <a:r>
              <a:rPr lang="en-GB" sz="2400" dirty="0"/>
              <a:t>!</a:t>
            </a:r>
          </a:p>
          <a:p>
            <a:pPr marL="0" indent="0" algn="just">
              <a:buNone/>
            </a:pPr>
            <a:r>
              <a:rPr lang="en-GB" sz="2400" dirty="0"/>
              <a:t>	</a:t>
            </a:r>
            <a:endParaRPr lang="en-GB" sz="2400" dirty="0">
              <a:highlight>
                <a:srgbClr val="000000"/>
              </a:highlight>
            </a:endParaRPr>
          </a:p>
        </p:txBody>
      </p:sp>
    </p:spTree>
    <p:extLst>
      <p:ext uri="{BB962C8B-B14F-4D97-AF65-F5344CB8AC3E}">
        <p14:creationId xmlns:p14="http://schemas.microsoft.com/office/powerpoint/2010/main" val="1765432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Another day</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sz="2400" dirty="0"/>
              <a:t>Dear Diary,</a:t>
            </a:r>
          </a:p>
          <a:p>
            <a:pPr marL="0" indent="0" algn="just">
              <a:buNone/>
            </a:pPr>
            <a:r>
              <a:rPr lang="en-GB" sz="2400" dirty="0"/>
              <a:t>		Today was another day that I lived. Only 25 soldiers came in today, 25 less than yesterday. I hope that by helping soldiers, I am helping the army finally defeat Germany. </a:t>
            </a:r>
          </a:p>
          <a:p>
            <a:pPr marL="0" indent="0" algn="just">
              <a:buNone/>
            </a:pPr>
            <a:r>
              <a:rPr lang="en-GB" sz="2400" dirty="0"/>
              <a:t>	It is sad to see the endless river of injured men, all fighting for Britain’s freedom, never to know if their lives were worth it. </a:t>
            </a:r>
          </a:p>
          <a:p>
            <a:pPr marL="0" indent="0" algn="just">
              <a:buNone/>
            </a:pPr>
            <a:r>
              <a:rPr lang="en-GB" sz="2400" dirty="0"/>
              <a:t>	I am a big fan of Wilfred Owen’s poetry, and I believe that it is NOT sweet or fitting to die for one’s country.</a:t>
            </a:r>
          </a:p>
        </p:txBody>
      </p:sp>
    </p:spTree>
    <p:extLst>
      <p:ext uri="{BB962C8B-B14F-4D97-AF65-F5344CB8AC3E}">
        <p14:creationId xmlns:p14="http://schemas.microsoft.com/office/powerpoint/2010/main" val="2907130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dirty="0">
                <a:latin typeface="Agency FB" panose="020B0503020202020204" pitchFamily="34" charset="0"/>
              </a:rPr>
              <a:t>Wilfred Owen: Anthem for doomed youth</a:t>
            </a: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lstStyle/>
          <a:p>
            <a:pPr marL="0" indent="0" algn="just">
              <a:buNone/>
            </a:pPr>
            <a:r>
              <a:rPr lang="en-GB" sz="2400" dirty="0"/>
              <a:t>	After reading Anthem for doomed youth, I realised what it must have been like to be a soldier in WW1.</a:t>
            </a:r>
          </a:p>
          <a:p>
            <a:pPr marL="0" indent="0" algn="just">
              <a:buNone/>
            </a:pPr>
            <a:r>
              <a:rPr lang="en-GB" sz="2400" dirty="0"/>
              <a:t>	 From the poem, a bit that stood out for me was the first line, ‘What passing-bells for these who die as cattle?’ it means that the soldiers were dying all the time and everywhere and without mercy. It shows that they were being treated like animals, not humans. </a:t>
            </a:r>
          </a:p>
          <a:p>
            <a:pPr marL="0" indent="0" algn="just">
              <a:buNone/>
            </a:pPr>
            <a:r>
              <a:rPr lang="en-GB" sz="2400" dirty="0"/>
              <a:t>	Another line, ‘The shrill, demented choirs of wailing shells;’ also stood out for me. This is saying that the noise of the shells gave them dementia and was bad for their hearing. I find this sad. </a:t>
            </a:r>
          </a:p>
          <a:p>
            <a:pPr marL="0" indent="0" algn="just">
              <a:buNone/>
            </a:pPr>
            <a:r>
              <a:rPr lang="en-GB" sz="2400" dirty="0"/>
              <a:t>	</a:t>
            </a:r>
          </a:p>
        </p:txBody>
      </p:sp>
    </p:spTree>
    <p:extLst>
      <p:ext uri="{BB962C8B-B14F-4D97-AF65-F5344CB8AC3E}">
        <p14:creationId xmlns:p14="http://schemas.microsoft.com/office/powerpoint/2010/main" val="77374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8991600" cy="1325563"/>
          </a:xfrm>
        </p:spPr>
        <p:txBody>
          <a:bodyPr/>
          <a:lstStyle/>
          <a:p>
            <a:pPr algn="ctr"/>
            <a:r>
              <a:rPr lang="en-GB" b="1">
                <a:latin typeface="Agency FB" panose="020B0503020202020204" pitchFamily="34" charset="0"/>
              </a:rPr>
              <a:t>Becoming a solider</a:t>
            </a:r>
            <a:endParaRPr lang="en-GB" b="1" dirty="0">
              <a:latin typeface="Agency FB" panose="020B0503020202020204" pitchFamily="34" charset="0"/>
            </a:endParaRPr>
          </a:p>
        </p:txBody>
      </p:sp>
      <p:sp>
        <p:nvSpPr>
          <p:cNvPr id="3" name="Content Placeholder 2">
            <a:extLst>
              <a:ext uri="{FF2B5EF4-FFF2-40B4-BE49-F238E27FC236}">
                <a16:creationId xmlns:a16="http://schemas.microsoft.com/office/drawing/2014/main" id="{4D9A8EA4-7158-4933-8D07-88CBF3D52E01}"/>
              </a:ext>
            </a:extLst>
          </p:cNvPr>
          <p:cNvSpPr>
            <a:spLocks noGrp="1"/>
          </p:cNvSpPr>
          <p:nvPr>
            <p:ph idx="4294967295"/>
          </p:nvPr>
        </p:nvSpPr>
        <p:spPr>
          <a:xfrm>
            <a:off x="638175" y="2011363"/>
            <a:ext cx="10896599" cy="4160837"/>
          </a:xfrm>
        </p:spPr>
        <p:txBody>
          <a:bodyPr>
            <a:normAutofit fontScale="92500" lnSpcReduction="20000"/>
          </a:bodyPr>
          <a:lstStyle/>
          <a:p>
            <a:pPr marL="0" indent="0" algn="just">
              <a:buNone/>
            </a:pPr>
            <a:r>
              <a:rPr lang="en-GB" sz="2600"/>
              <a:t>This is what a draft form would have looked like…</a:t>
            </a:r>
          </a:p>
          <a:p>
            <a:pPr marL="0" indent="0" algn="just">
              <a:buNone/>
            </a:pPr>
            <a:r>
              <a:rPr lang="en-GB" sz="2600">
                <a:latin typeface="Baskerville Old Face" panose="02020602080505020303" pitchFamily="18" charset="0"/>
              </a:rPr>
              <a:t>NAME – </a:t>
            </a:r>
            <a:r>
              <a:rPr lang="en-GB" sz="2600">
                <a:latin typeface="Bradley Hand ITC" panose="03070402050302030203" pitchFamily="66" charset="0"/>
              </a:rPr>
              <a:t>Geoff Sandy</a:t>
            </a:r>
          </a:p>
          <a:p>
            <a:pPr marL="0" indent="0" algn="just">
              <a:buNone/>
            </a:pPr>
            <a:r>
              <a:rPr lang="en-GB" sz="2600">
                <a:latin typeface="Baskerville Old Face" panose="02020602080505020303" pitchFamily="18" charset="0"/>
              </a:rPr>
              <a:t>AGE – </a:t>
            </a:r>
            <a:r>
              <a:rPr lang="en-GB" sz="2600">
                <a:latin typeface="Bradley Hand ITC" panose="03070402050302030203" pitchFamily="66" charset="0"/>
              </a:rPr>
              <a:t>19</a:t>
            </a:r>
          </a:p>
          <a:p>
            <a:pPr marL="0" indent="0" algn="just">
              <a:buNone/>
            </a:pPr>
            <a:r>
              <a:rPr lang="en-GB" sz="2600">
                <a:latin typeface="Baskerville Old Face" panose="02020602080505020303" pitchFamily="18" charset="0"/>
              </a:rPr>
              <a:t>HEIGHT – </a:t>
            </a:r>
            <a:r>
              <a:rPr lang="en-GB" sz="2600">
                <a:latin typeface="Bradley Hand ITC" panose="03070402050302030203" pitchFamily="66" charset="0"/>
              </a:rPr>
              <a:t>5.5 foot </a:t>
            </a:r>
          </a:p>
          <a:p>
            <a:pPr marL="0" indent="0" algn="just">
              <a:buNone/>
            </a:pPr>
            <a:r>
              <a:rPr lang="en-GB" sz="2600">
                <a:latin typeface="Baskerville Old Face" panose="02020602080505020303" pitchFamily="18" charset="0"/>
              </a:rPr>
              <a:t>WEIGHT – </a:t>
            </a:r>
            <a:r>
              <a:rPr lang="en-GB" sz="2600">
                <a:latin typeface="Bradley Hand ITC" panose="03070402050302030203" pitchFamily="66" charset="0"/>
              </a:rPr>
              <a:t>10 stone</a:t>
            </a:r>
          </a:p>
          <a:p>
            <a:pPr marL="0" indent="0" algn="just">
              <a:buNone/>
            </a:pPr>
            <a:r>
              <a:rPr lang="en-GB" sz="2600">
                <a:latin typeface="Baskerville Old Face" panose="02020602080505020303" pitchFamily="18" charset="0"/>
              </a:rPr>
              <a:t>HAIR COLOUR – </a:t>
            </a:r>
            <a:r>
              <a:rPr lang="en-GB" sz="2600">
                <a:latin typeface="Bradley Hand ITC" panose="03070402050302030203" pitchFamily="66" charset="0"/>
              </a:rPr>
              <a:t>brown</a:t>
            </a:r>
          </a:p>
          <a:p>
            <a:pPr marL="0" indent="0" algn="just">
              <a:buNone/>
            </a:pPr>
            <a:r>
              <a:rPr lang="en-GB" sz="2600">
                <a:latin typeface="Baskerville Old Face" panose="02020602080505020303" pitchFamily="18" charset="0"/>
              </a:rPr>
              <a:t>EYE COLOUR – </a:t>
            </a:r>
            <a:r>
              <a:rPr lang="en-GB" sz="2600">
                <a:latin typeface="Bradley Hand ITC" panose="03070402050302030203" pitchFamily="66" charset="0"/>
              </a:rPr>
              <a:t>brown</a:t>
            </a:r>
          </a:p>
          <a:p>
            <a:pPr marL="0" indent="0" algn="just">
              <a:buNone/>
            </a:pPr>
            <a:r>
              <a:rPr lang="en-GB" sz="2600">
                <a:latin typeface="Baskerville Old Face" panose="02020602080505020303" pitchFamily="18" charset="0"/>
              </a:rPr>
              <a:t>WHY THE ARMY – </a:t>
            </a:r>
            <a:r>
              <a:rPr lang="en-GB" sz="2600">
                <a:latin typeface="Bradley Hand ITC" panose="03070402050302030203" pitchFamily="66" charset="0"/>
              </a:rPr>
              <a:t>I want to protect my family and friends and be a part of history.</a:t>
            </a:r>
          </a:p>
          <a:p>
            <a:pPr marL="0" indent="0" algn="just">
              <a:buNone/>
            </a:pPr>
            <a:r>
              <a:rPr lang="en-GB" sz="2600"/>
              <a:t> </a:t>
            </a:r>
          </a:p>
          <a:p>
            <a:pPr marL="0" indent="0" algn="just">
              <a:buNone/>
            </a:pPr>
            <a:endParaRPr lang="en-GB" sz="2400" dirty="0"/>
          </a:p>
        </p:txBody>
      </p:sp>
    </p:spTree>
    <p:extLst>
      <p:ext uri="{BB962C8B-B14F-4D97-AF65-F5344CB8AC3E}">
        <p14:creationId xmlns:p14="http://schemas.microsoft.com/office/powerpoint/2010/main" val="2988978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1FA5-5F2B-4D06-9715-6A6297028FD3}"/>
              </a:ext>
            </a:extLst>
          </p:cNvPr>
          <p:cNvSpPr>
            <a:spLocks noGrp="1"/>
          </p:cNvSpPr>
          <p:nvPr>
            <p:ph type="title" idx="4294967295"/>
          </p:nvPr>
        </p:nvSpPr>
        <p:spPr>
          <a:xfrm>
            <a:off x="1524000" y="365125"/>
            <a:ext cx="9172574" cy="1325563"/>
          </a:xfrm>
        </p:spPr>
        <p:txBody>
          <a:bodyPr vert="horz" lIns="91440" tIns="45720" rIns="91440" bIns="45720" rtlCol="0" anchor="ctr">
            <a:normAutofit/>
          </a:bodyPr>
          <a:lstStyle/>
          <a:p>
            <a:pPr algn="ctr"/>
            <a:r>
              <a:rPr lang="en-US" b="1" dirty="0">
                <a:latin typeface="Agency FB" panose="020B0503020202020204" pitchFamily="34" charset="0"/>
              </a:rPr>
              <a:t>On the menu</a:t>
            </a:r>
          </a:p>
        </p:txBody>
      </p:sp>
      <p:graphicFrame>
        <p:nvGraphicFramePr>
          <p:cNvPr id="5" name="Content Placeholder 2">
            <a:extLst>
              <a:ext uri="{FF2B5EF4-FFF2-40B4-BE49-F238E27FC236}">
                <a16:creationId xmlns:a16="http://schemas.microsoft.com/office/drawing/2014/main" id="{577C9B75-EF52-443B-80F8-FE08008259F5}"/>
              </a:ext>
            </a:extLst>
          </p:cNvPr>
          <p:cNvGraphicFramePr>
            <a:graphicFrameLocks noGrp="1"/>
          </p:cNvGraphicFramePr>
          <p:nvPr>
            <p:ph idx="4294967295"/>
            <p:extLst>
              <p:ext uri="{D42A27DB-BD31-4B8C-83A1-F6EECF244321}">
                <p14:modId xmlns:p14="http://schemas.microsoft.com/office/powerpoint/2010/main" val="3442525649"/>
              </p:ext>
            </p:extLst>
          </p:nvPr>
        </p:nvGraphicFramePr>
        <p:xfrm>
          <a:off x="952500" y="1990725"/>
          <a:ext cx="10506074" cy="418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6294355"/>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412E24"/>
      </a:dk2>
      <a:lt2>
        <a:srgbClr val="E8E4E2"/>
      </a:lt2>
      <a:accent1>
        <a:srgbClr val="4D98C3"/>
      </a:accent1>
      <a:accent2>
        <a:srgbClr val="415AB4"/>
      </a:accent2>
      <a:accent3>
        <a:srgbClr val="644DC3"/>
      </a:accent3>
      <a:accent4>
        <a:srgbClr val="863FB3"/>
      </a:accent4>
      <a:accent5>
        <a:srgbClr val="C34DC0"/>
      </a:accent5>
      <a:accent6>
        <a:srgbClr val="B13B7C"/>
      </a:accent6>
      <a:hlink>
        <a:srgbClr val="BF6E3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0</TotalTime>
  <Words>1083</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Agency FB</vt:lpstr>
      <vt:lpstr>Arial</vt:lpstr>
      <vt:lpstr>Baskerville Old Face</vt:lpstr>
      <vt:lpstr>Bradley Hand ITC</vt:lpstr>
      <vt:lpstr>Century Gothic</vt:lpstr>
      <vt:lpstr>Elephant</vt:lpstr>
      <vt:lpstr>BrushVTI</vt:lpstr>
      <vt:lpstr>My WW1 presentation</vt:lpstr>
      <vt:lpstr>The attack</vt:lpstr>
      <vt:lpstr>Waiting for destruction</vt:lpstr>
      <vt:lpstr>Dear Janet</vt:lpstr>
      <vt:lpstr>Dear Janet</vt:lpstr>
      <vt:lpstr>Another day</vt:lpstr>
      <vt:lpstr>Wilfred Owen: Anthem for doomed youth</vt:lpstr>
      <vt:lpstr>Becoming a solider</vt:lpstr>
      <vt:lpstr>On the menu</vt:lpstr>
      <vt:lpstr>Helping out</vt:lpstr>
      <vt:lpstr>The Western Front</vt:lpstr>
      <vt:lpstr>Weapons in the war</vt:lpstr>
      <vt:lpstr>Armistice day</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WW1 presentation</dc:title>
  <dc:creator>Rachel Clementson</dc:creator>
  <cp:lastModifiedBy>Rachel Clementson</cp:lastModifiedBy>
  <cp:revision>1</cp:revision>
  <dcterms:created xsi:type="dcterms:W3CDTF">2020-05-30T10:30:30Z</dcterms:created>
  <dcterms:modified xsi:type="dcterms:W3CDTF">2020-05-30T11:42:28Z</dcterms:modified>
</cp:coreProperties>
</file>